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43"/>
  </p:notesMasterIdLst>
  <p:sldIdLst>
    <p:sldId id="256" r:id="rId3"/>
    <p:sldId id="258" r:id="rId4"/>
    <p:sldId id="259" r:id="rId5"/>
    <p:sldId id="296" r:id="rId6"/>
    <p:sldId id="264" r:id="rId7"/>
    <p:sldId id="260" r:id="rId8"/>
    <p:sldId id="263" r:id="rId9"/>
    <p:sldId id="261" r:id="rId10"/>
    <p:sldId id="262"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9144000" cy="5143500" type="screen16x9"/>
  <p:notesSz cx="6858000" cy="9144000"/>
  <p:embeddedFontLst>
    <p:embeddedFont>
      <p:font typeface="Albert Sans" panose="020B0604020202020204" charset="0"/>
      <p:regular r:id="rId44"/>
      <p:bold r:id="rId45"/>
      <p:italic r:id="rId46"/>
      <p:boldItalic r:id="rId47"/>
    </p:embeddedFont>
    <p:embeddedFont>
      <p:font typeface="Amatic SC" panose="00000500000000000000" pitchFamily="2" charset="-79"/>
      <p:regular r:id="rId48"/>
      <p:bold r:id="rId49"/>
    </p:embeddedFont>
    <p:embeddedFont>
      <p:font typeface="Anaheim" panose="020B0604020202020204" charset="0"/>
      <p:regular r:id="rId50"/>
      <p:bold r:id="rId51"/>
    </p:embeddedFont>
    <p:embeddedFont>
      <p:font typeface="Nunito Light" pitchFamily="2" charset="0"/>
      <p:regular r:id="rId52"/>
      <p:italic r:id="rId53"/>
    </p:embeddedFont>
    <p:embeddedFont>
      <p:font typeface="Proxima Nova" panose="020B0604020202020204" charset="0"/>
      <p:regular r:id="rId54"/>
      <p:bold r:id="rId55"/>
      <p:italic r:id="rId56"/>
      <p:boldItalic r:id="rId57"/>
    </p:embeddedFont>
    <p:embeddedFont>
      <p:font typeface="Proxima Nova Semibold" panose="020B0604020202020204" charset="0"/>
      <p:regular r:id="rId58"/>
      <p:bold r:id="rId59"/>
      <p:boldItalic r:id="rId60"/>
    </p:embeddedFont>
    <p:embeddedFont>
      <p:font typeface="PT Sans" panose="020B0503020203020204" pitchFamily="34" charset="0"/>
      <p:regular r:id="rId61"/>
      <p:bold r:id="rId62"/>
      <p:italic r:id="rId63"/>
      <p:boldItalic r:id="rId64"/>
    </p:embeddedFont>
    <p:embeddedFont>
      <p:font typeface="Raleway" pitchFamily="2" charset="0"/>
      <p:regular r:id="rId65"/>
      <p:bold r:id="rId66"/>
      <p:italic r:id="rId67"/>
      <p:boldItalic r:id="rId68"/>
    </p:embeddedFont>
    <p:embeddedFont>
      <p:font typeface="Roboto Medium" panose="02000000000000000000" pitchFamily="2"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5075DA-40D9-4D77-AAE0-55534952B3FE}">
  <a:tblStyle styleId="{215075DA-40D9-4D77-AAE0-55534952B3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7E8B54D-6D05-44AE-975D-AE0D63D9677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1" d="100"/>
          <a:sy n="141" d="100"/>
        </p:scale>
        <p:origin x="74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font" Target="fonts/font25.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font" Target="fonts/font23.fntdata"/><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font" Target="fonts/font8.fntdata"/><Relationship Id="rId72" Type="http://schemas.openxmlformats.org/officeDocument/2006/relationships/font" Target="fonts/font2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7.fntdata"/><Relationship Id="rId55" Type="http://schemas.openxmlformats.org/officeDocument/2006/relationships/font" Target="fonts/font12.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8.fntdata"/></Relationships>
</file>

<file path=ppt/media/image1.jpg>
</file>

<file path=ppt/media/image10.png>
</file>

<file path=ppt/media/image11.png>
</file>

<file path=ppt/media/image12.png>
</file>

<file path=ppt/media/image13.png>
</file>

<file path=ppt/media/image14.png>
</file>

<file path=ppt/media/image2.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e5bc8c54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e5bc8c54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 name="Google Shape;1210;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g1e5bc8c56d9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 name="Google Shape;1224;g1e5bc8c56d9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1869b490b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1869b490b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251722045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 name="Google Shape;1270;g251722045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18661f04b0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18661f04b0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1e5bc8c56d9_0_9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e5bc8c56d9_0_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
        <p:cNvGrpSpPr/>
        <p:nvPr/>
      </p:nvGrpSpPr>
      <p:grpSpPr>
        <a:xfrm>
          <a:off x="0" y="0"/>
          <a:ext cx="0" cy="0"/>
          <a:chOff x="0" y="0"/>
          <a:chExt cx="0" cy="0"/>
        </a:xfrm>
      </p:grpSpPr>
      <p:sp>
        <p:nvSpPr>
          <p:cNvPr id="762" name="Google Shape;76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 name="Google Shape;76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dirty="0">
              <a:solidFill>
                <a:srgbClr val="595959"/>
              </a:solidFill>
              <a:latin typeface="Anaheim"/>
              <a:ea typeface="Anaheim"/>
              <a:cs typeface="Anaheim"/>
              <a:sym typeface="Anaheim"/>
            </a:endParaRPr>
          </a:p>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
        <p:cNvGrpSpPr/>
        <p:nvPr/>
      </p:nvGrpSpPr>
      <p:grpSpPr>
        <a:xfrm>
          <a:off x="0" y="0"/>
          <a:ext cx="0" cy="0"/>
          <a:chOff x="0" y="0"/>
          <a:chExt cx="0" cy="0"/>
        </a:xfrm>
      </p:grpSpPr>
      <p:sp>
        <p:nvSpPr>
          <p:cNvPr id="1307" name="Google Shape;130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8" name="Google Shape;130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6"/>
        <p:cNvGrpSpPr/>
        <p:nvPr/>
      </p:nvGrpSpPr>
      <p:grpSpPr>
        <a:xfrm>
          <a:off x="0" y="0"/>
          <a:ext cx="0" cy="0"/>
          <a:chOff x="0" y="0"/>
          <a:chExt cx="0" cy="0"/>
        </a:xfrm>
      </p:grpSpPr>
      <p:sp>
        <p:nvSpPr>
          <p:cNvPr id="1417" name="Google Shape;1417;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8" name="Google Shape;1418;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274820913d4_1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274820913d4_1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5"/>
        <p:cNvGrpSpPr/>
        <p:nvPr/>
      </p:nvGrpSpPr>
      <p:grpSpPr>
        <a:xfrm>
          <a:off x="0" y="0"/>
          <a:ext cx="0" cy="0"/>
          <a:chOff x="0" y="0"/>
          <a:chExt cx="0" cy="0"/>
        </a:xfrm>
      </p:grpSpPr>
      <p:sp>
        <p:nvSpPr>
          <p:cNvPr id="1536" name="Google Shape;1536;g2744351569f_1_9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7" name="Google Shape;1537;g2744351569f_1_9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1"/>
        <p:cNvGrpSpPr/>
        <p:nvPr/>
      </p:nvGrpSpPr>
      <p:grpSpPr>
        <a:xfrm>
          <a:off x="0" y="0"/>
          <a:ext cx="0" cy="0"/>
          <a:chOff x="0" y="0"/>
          <a:chExt cx="0" cy="0"/>
        </a:xfrm>
      </p:grpSpPr>
      <p:sp>
        <p:nvSpPr>
          <p:cNvPr id="1542" name="Google Shape;1542;g2744351569f_1_9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3" name="Google Shape;1543;g2744351569f_1_9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
        <p:cNvGrpSpPr/>
        <p:nvPr/>
      </p:nvGrpSpPr>
      <p:grpSpPr>
        <a:xfrm>
          <a:off x="0" y="0"/>
          <a:ext cx="0" cy="0"/>
          <a:chOff x="0" y="0"/>
          <a:chExt cx="0" cy="0"/>
        </a:xfrm>
      </p:grpSpPr>
      <p:sp>
        <p:nvSpPr>
          <p:cNvPr id="1548" name="Google Shape;1548;g2744351569f_1_9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 name="Google Shape;1549;g2744351569f_1_9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2744351569f_1_9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2744351569f_1_9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3"/>
        <p:cNvGrpSpPr/>
        <p:nvPr/>
      </p:nvGrpSpPr>
      <p:grpSpPr>
        <a:xfrm>
          <a:off x="0" y="0"/>
          <a:ext cx="0" cy="0"/>
          <a:chOff x="0" y="0"/>
          <a:chExt cx="0" cy="0"/>
        </a:xfrm>
      </p:grpSpPr>
      <p:sp>
        <p:nvSpPr>
          <p:cNvPr id="1584" name="Google Shape;1584;g2744351569f_1_9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5" name="Google Shape;1585;g2744351569f_1_9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2"/>
        <p:cNvGrpSpPr/>
        <p:nvPr/>
      </p:nvGrpSpPr>
      <p:grpSpPr>
        <a:xfrm>
          <a:off x="0" y="0"/>
          <a:ext cx="0" cy="0"/>
          <a:chOff x="0" y="0"/>
          <a:chExt cx="0" cy="0"/>
        </a:xfrm>
      </p:grpSpPr>
      <p:sp>
        <p:nvSpPr>
          <p:cNvPr id="1923" name="Google Shape;1923;g2744351569f_1_95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4" name="Google Shape;1924;g2744351569f_1_9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3"/>
        <p:cNvGrpSpPr/>
        <p:nvPr/>
      </p:nvGrpSpPr>
      <p:grpSpPr>
        <a:xfrm>
          <a:off x="0" y="0"/>
          <a:ext cx="0" cy="0"/>
          <a:chOff x="0" y="0"/>
          <a:chExt cx="0" cy="0"/>
        </a:xfrm>
      </p:grpSpPr>
      <p:sp>
        <p:nvSpPr>
          <p:cNvPr id="4124" name="Google Shape;4124;g2744351569f_1_117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5" name="Google Shape;4125;g2744351569f_1_117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2"/>
        <p:cNvGrpSpPr/>
        <p:nvPr/>
      </p:nvGrpSpPr>
      <p:grpSpPr>
        <a:xfrm>
          <a:off x="0" y="0"/>
          <a:ext cx="0" cy="0"/>
          <a:chOff x="0" y="0"/>
          <a:chExt cx="0" cy="0"/>
        </a:xfrm>
      </p:grpSpPr>
      <p:sp>
        <p:nvSpPr>
          <p:cNvPr id="4543" name="Google Shape;4543;g2744351569f_1_12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4" name="Google Shape;4544;g2744351569f_1_12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2"/>
        <p:cNvGrpSpPr/>
        <p:nvPr/>
      </p:nvGrpSpPr>
      <p:grpSpPr>
        <a:xfrm>
          <a:off x="0" y="0"/>
          <a:ext cx="0" cy="0"/>
          <a:chOff x="0" y="0"/>
          <a:chExt cx="0" cy="0"/>
        </a:xfrm>
      </p:grpSpPr>
      <p:sp>
        <p:nvSpPr>
          <p:cNvPr id="4713" name="Google Shape;4713;g2744351569f_1_12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4" name="Google Shape;4714;g2744351569f_1_12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7"/>
        <p:cNvGrpSpPr/>
        <p:nvPr/>
      </p:nvGrpSpPr>
      <p:grpSpPr>
        <a:xfrm>
          <a:off x="0" y="0"/>
          <a:ext cx="0" cy="0"/>
          <a:chOff x="0" y="0"/>
          <a:chExt cx="0" cy="0"/>
        </a:xfrm>
      </p:grpSpPr>
      <p:sp>
        <p:nvSpPr>
          <p:cNvPr id="5118" name="Google Shape;5118;g2744351569f_1_127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9" name="Google Shape;5119;g2744351569f_1_127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7"/>
        <p:cNvGrpSpPr/>
        <p:nvPr/>
      </p:nvGrpSpPr>
      <p:grpSpPr>
        <a:xfrm>
          <a:off x="0" y="0"/>
          <a:ext cx="0" cy="0"/>
          <a:chOff x="0" y="0"/>
          <a:chExt cx="0" cy="0"/>
        </a:xfrm>
      </p:grpSpPr>
      <p:sp>
        <p:nvSpPr>
          <p:cNvPr id="5498" name="Google Shape;5498;g2744351569f_1_130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9" name="Google Shape;5499;g2744351569f_1_13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3"/>
        <p:cNvGrpSpPr/>
        <p:nvPr/>
      </p:nvGrpSpPr>
      <p:grpSpPr>
        <a:xfrm>
          <a:off x="0" y="0"/>
          <a:ext cx="0" cy="0"/>
          <a:chOff x="0" y="0"/>
          <a:chExt cx="0" cy="0"/>
        </a:xfrm>
      </p:grpSpPr>
      <p:sp>
        <p:nvSpPr>
          <p:cNvPr id="5924" name="Google Shape;5924;g2744351569f_1_135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5" name="Google Shape;5925;g2744351569f_1_13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4"/>
        <p:cNvGrpSpPr/>
        <p:nvPr/>
      </p:nvGrpSpPr>
      <p:grpSpPr>
        <a:xfrm>
          <a:off x="0" y="0"/>
          <a:ext cx="0" cy="0"/>
          <a:chOff x="0" y="0"/>
          <a:chExt cx="0" cy="0"/>
        </a:xfrm>
      </p:grpSpPr>
      <p:sp>
        <p:nvSpPr>
          <p:cNvPr id="6285" name="Google Shape;6285;g2744351569f_1_13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6" name="Google Shape;6286;g2744351569f_1_13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4"/>
        <p:cNvGrpSpPr/>
        <p:nvPr/>
      </p:nvGrpSpPr>
      <p:grpSpPr>
        <a:xfrm>
          <a:off x="0" y="0"/>
          <a:ext cx="0" cy="0"/>
          <a:chOff x="0" y="0"/>
          <a:chExt cx="0" cy="0"/>
        </a:xfrm>
      </p:grpSpPr>
      <p:sp>
        <p:nvSpPr>
          <p:cNvPr id="6795" name="Google Shape;6795;g2744351569f_1_14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6" name="Google Shape;6796;g2744351569f_1_14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4"/>
        <p:cNvGrpSpPr/>
        <p:nvPr/>
      </p:nvGrpSpPr>
      <p:grpSpPr>
        <a:xfrm>
          <a:off x="0" y="0"/>
          <a:ext cx="0" cy="0"/>
          <a:chOff x="0" y="0"/>
          <a:chExt cx="0" cy="0"/>
        </a:xfrm>
      </p:grpSpPr>
      <p:sp>
        <p:nvSpPr>
          <p:cNvPr id="7415" name="Google Shape;7415;g2744351569f_1_150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6" name="Google Shape;7416;g2744351569f_1_150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8"/>
        <p:cNvGrpSpPr/>
        <p:nvPr/>
      </p:nvGrpSpPr>
      <p:grpSpPr>
        <a:xfrm>
          <a:off x="0" y="0"/>
          <a:ext cx="0" cy="0"/>
          <a:chOff x="0" y="0"/>
          <a:chExt cx="0" cy="0"/>
        </a:xfrm>
      </p:grpSpPr>
      <p:sp>
        <p:nvSpPr>
          <p:cNvPr id="8009" name="Google Shape;8009;g2744351569f_1_156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0" name="Google Shape;8010;g2744351569f_1_156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9"/>
        <p:cNvGrpSpPr/>
        <p:nvPr/>
      </p:nvGrpSpPr>
      <p:grpSpPr>
        <a:xfrm>
          <a:off x="0" y="0"/>
          <a:ext cx="0" cy="0"/>
          <a:chOff x="0" y="0"/>
          <a:chExt cx="0" cy="0"/>
        </a:xfrm>
      </p:grpSpPr>
      <p:sp>
        <p:nvSpPr>
          <p:cNvPr id="8330" name="Google Shape;8330;g2744351569f_1_159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1" name="Google Shape;8331;g2744351569f_1_15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52414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7"/>
        <p:cNvGrpSpPr/>
        <p:nvPr/>
      </p:nvGrpSpPr>
      <p:grpSpPr>
        <a:xfrm>
          <a:off x="0" y="0"/>
          <a:ext cx="0" cy="0"/>
          <a:chOff x="0" y="0"/>
          <a:chExt cx="0" cy="0"/>
        </a:xfrm>
      </p:grpSpPr>
      <p:sp>
        <p:nvSpPr>
          <p:cNvPr id="8638" name="Google Shape;8638;g2744351569f_1_178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9" name="Google Shape;8639;g2744351569f_1_17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 name="Google Shape;989;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274820913d4_1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274820913d4_1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 name="Google Shape;976;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
        <p:cNvGrpSpPr/>
        <p:nvPr/>
      </p:nvGrpSpPr>
      <p:grpSpPr>
        <a:xfrm>
          <a:off x="0" y="0"/>
          <a:ext cx="0" cy="0"/>
          <a:chOff x="0" y="0"/>
          <a:chExt cx="0" cy="0"/>
        </a:xfrm>
      </p:grpSpPr>
      <p:sp>
        <p:nvSpPr>
          <p:cNvPr id="947" name="Google Shape;947;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8" name="Google Shape;948;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4898" y="1561488"/>
            <a:ext cx="6110700" cy="2338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9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24901" y="4027125"/>
            <a:ext cx="6110700" cy="430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93"/>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94"/>
        <p:cNvGrpSpPr/>
        <p:nvPr/>
      </p:nvGrpSpPr>
      <p:grpSpPr>
        <a:xfrm>
          <a:off x="0" y="0"/>
          <a:ext cx="0" cy="0"/>
          <a:chOff x="0" y="0"/>
          <a:chExt cx="0" cy="0"/>
        </a:xfrm>
      </p:grpSpPr>
      <p:sp>
        <p:nvSpPr>
          <p:cNvPr id="195" name="Google Shape;195;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6" name="Google Shape;196;p13"/>
          <p:cNvSpPr txBox="1">
            <a:spLocks noGrp="1"/>
          </p:cNvSpPr>
          <p:nvPr>
            <p:ph type="title" idx="2" hasCustomPrompt="1"/>
          </p:nvPr>
        </p:nvSpPr>
        <p:spPr>
          <a:xfrm>
            <a:off x="1618650" y="1655108"/>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 name="Google Shape;197;p13"/>
          <p:cNvSpPr txBox="1">
            <a:spLocks noGrp="1"/>
          </p:cNvSpPr>
          <p:nvPr>
            <p:ph type="title" idx="3" hasCustomPrompt="1"/>
          </p:nvPr>
        </p:nvSpPr>
        <p:spPr>
          <a:xfrm>
            <a:off x="1618650" y="3158216"/>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8" name="Google Shape;198;p13"/>
          <p:cNvSpPr txBox="1">
            <a:spLocks noGrp="1"/>
          </p:cNvSpPr>
          <p:nvPr>
            <p:ph type="title" idx="4" hasCustomPrompt="1"/>
          </p:nvPr>
        </p:nvSpPr>
        <p:spPr>
          <a:xfrm>
            <a:off x="4204650" y="1655108"/>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9" name="Google Shape;199;p13"/>
          <p:cNvSpPr txBox="1">
            <a:spLocks noGrp="1"/>
          </p:cNvSpPr>
          <p:nvPr>
            <p:ph type="title" idx="5" hasCustomPrompt="1"/>
          </p:nvPr>
        </p:nvSpPr>
        <p:spPr>
          <a:xfrm>
            <a:off x="4204650" y="3158216"/>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0" name="Google Shape;200;p13"/>
          <p:cNvSpPr txBox="1">
            <a:spLocks noGrp="1"/>
          </p:cNvSpPr>
          <p:nvPr>
            <p:ph type="title" idx="6" hasCustomPrompt="1"/>
          </p:nvPr>
        </p:nvSpPr>
        <p:spPr>
          <a:xfrm>
            <a:off x="6790650" y="1655108"/>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1" name="Google Shape;201;p13"/>
          <p:cNvSpPr txBox="1">
            <a:spLocks noGrp="1"/>
          </p:cNvSpPr>
          <p:nvPr>
            <p:ph type="title" idx="7" hasCustomPrompt="1"/>
          </p:nvPr>
        </p:nvSpPr>
        <p:spPr>
          <a:xfrm>
            <a:off x="6790650" y="3158216"/>
            <a:ext cx="734700" cy="4476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2" name="Google Shape;202;p13"/>
          <p:cNvSpPr txBox="1">
            <a:spLocks noGrp="1"/>
          </p:cNvSpPr>
          <p:nvPr>
            <p:ph type="subTitle" idx="1"/>
          </p:nvPr>
        </p:nvSpPr>
        <p:spPr>
          <a:xfrm>
            <a:off x="720000" y="2209450"/>
            <a:ext cx="25320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3" name="Google Shape;203;p13"/>
          <p:cNvSpPr txBox="1">
            <a:spLocks noGrp="1"/>
          </p:cNvSpPr>
          <p:nvPr>
            <p:ph type="subTitle" idx="8"/>
          </p:nvPr>
        </p:nvSpPr>
        <p:spPr>
          <a:xfrm>
            <a:off x="3306000" y="2209450"/>
            <a:ext cx="25320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4" name="Google Shape;204;p13"/>
          <p:cNvSpPr txBox="1">
            <a:spLocks noGrp="1"/>
          </p:cNvSpPr>
          <p:nvPr>
            <p:ph type="subTitle" idx="9"/>
          </p:nvPr>
        </p:nvSpPr>
        <p:spPr>
          <a:xfrm>
            <a:off x="5892000" y="2209450"/>
            <a:ext cx="25320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5" name="Google Shape;205;p13"/>
          <p:cNvSpPr txBox="1">
            <a:spLocks noGrp="1"/>
          </p:cNvSpPr>
          <p:nvPr>
            <p:ph type="subTitle" idx="13"/>
          </p:nvPr>
        </p:nvSpPr>
        <p:spPr>
          <a:xfrm>
            <a:off x="720000" y="3712625"/>
            <a:ext cx="25320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6" name="Google Shape;206;p13"/>
          <p:cNvSpPr txBox="1">
            <a:spLocks noGrp="1"/>
          </p:cNvSpPr>
          <p:nvPr>
            <p:ph type="subTitle" idx="14"/>
          </p:nvPr>
        </p:nvSpPr>
        <p:spPr>
          <a:xfrm>
            <a:off x="3306000" y="3712625"/>
            <a:ext cx="25320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7" name="Google Shape;207;p13"/>
          <p:cNvSpPr txBox="1">
            <a:spLocks noGrp="1"/>
          </p:cNvSpPr>
          <p:nvPr>
            <p:ph type="subTitle" idx="15"/>
          </p:nvPr>
        </p:nvSpPr>
        <p:spPr>
          <a:xfrm>
            <a:off x="5892000" y="3712625"/>
            <a:ext cx="25320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208" name="Google Shape;208;p13"/>
          <p:cNvGrpSpPr/>
          <p:nvPr/>
        </p:nvGrpSpPr>
        <p:grpSpPr>
          <a:xfrm>
            <a:off x="-6984" y="3350"/>
            <a:ext cx="9151142" cy="5140146"/>
            <a:chOff x="-6984" y="3350"/>
            <a:chExt cx="9151142" cy="5140146"/>
          </a:xfrm>
        </p:grpSpPr>
        <p:sp>
          <p:nvSpPr>
            <p:cNvPr id="209" name="Google Shape;209;p13"/>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3"/>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3"/>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rot="10800000" flipH="1">
              <a:off x="8640762" y="3633399"/>
              <a:ext cx="251718" cy="503393"/>
            </a:xfrm>
            <a:custGeom>
              <a:avLst/>
              <a:gdLst/>
              <a:ahLst/>
              <a:cxnLst/>
              <a:rect l="l" t="t" r="r" b="b"/>
              <a:pathLst>
                <a:path w="12008" h="24014"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rot="10800000" flipH="1">
              <a:off x="8640762" y="3633399"/>
              <a:ext cx="503393" cy="251697"/>
            </a:xfrm>
            <a:custGeom>
              <a:avLst/>
              <a:gdLst/>
              <a:ahLst/>
              <a:cxnLst/>
              <a:rect l="l" t="t" r="r" b="b"/>
              <a:pathLst>
                <a:path w="24014" h="12007" extrusionOk="0">
                  <a:moveTo>
                    <a:pt x="12007" y="0"/>
                  </a:moveTo>
                  <a:lnTo>
                    <a:pt x="1" y="12006"/>
                  </a:lnTo>
                  <a:lnTo>
                    <a:pt x="24013" y="12006"/>
                  </a:lnTo>
                  <a:lnTo>
                    <a:pt x="12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rot="10800000" flipH="1">
              <a:off x="8640762" y="3885075"/>
              <a:ext cx="503393" cy="251718"/>
            </a:xfrm>
            <a:custGeom>
              <a:avLst/>
              <a:gdLst/>
              <a:ahLst/>
              <a:cxnLst/>
              <a:rect l="l" t="t" r="r" b="b"/>
              <a:pathLst>
                <a:path w="24014" h="12008" extrusionOk="0">
                  <a:moveTo>
                    <a:pt x="1" y="1"/>
                  </a:moveTo>
                  <a:lnTo>
                    <a:pt x="12007" y="12007"/>
                  </a:lnTo>
                  <a:lnTo>
                    <a:pt x="24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rot="10800000" flipH="1">
              <a:off x="8892459" y="3633399"/>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rot="10800000" flipH="1">
              <a:off x="8389086" y="3633399"/>
              <a:ext cx="251697" cy="503393"/>
            </a:xfrm>
            <a:custGeom>
              <a:avLst/>
              <a:gdLst/>
              <a:ahLst/>
              <a:cxnLst/>
              <a:rect l="l" t="t" r="r" b="b"/>
              <a:pathLst>
                <a:path w="12007" h="24014"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flipH="1">
              <a:off x="244694" y="506701"/>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flipH="1">
              <a:off x="-6982" y="758377"/>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flipH="1">
              <a:off x="-6982" y="506701"/>
              <a:ext cx="503393" cy="251697"/>
            </a:xfrm>
            <a:custGeom>
              <a:avLst/>
              <a:gdLst/>
              <a:ahLst/>
              <a:cxnLst/>
              <a:rect l="l" t="t" r="r" b="b"/>
              <a:pathLst>
                <a:path w="24014" h="12007"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flipH="1">
              <a:off x="-6982" y="506701"/>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rot="10800000" flipH="1">
              <a:off x="-6982"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rot="10800000" flipH="1">
              <a:off x="-698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3"/>
            <p:cNvSpPr/>
            <p:nvPr/>
          </p:nvSpPr>
          <p:spPr>
            <a:xfrm rot="10800000" flipH="1">
              <a:off x="-698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3"/>
            <p:cNvSpPr/>
            <p:nvPr/>
          </p:nvSpPr>
          <p:spPr>
            <a:xfrm rot="10800000" flipH="1">
              <a:off x="244715"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flipH="1">
              <a:off x="461533" y="3350"/>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flipH="1">
              <a:off x="-6982" y="1010053"/>
              <a:ext cx="503393" cy="251718"/>
            </a:xfrm>
            <a:custGeom>
              <a:avLst/>
              <a:gdLst/>
              <a:ahLst/>
              <a:cxnLst/>
              <a:rect l="l" t="t" r="r" b="b"/>
              <a:pathLst>
                <a:path w="24014" h="12008" extrusionOk="0">
                  <a:moveTo>
                    <a:pt x="1" y="1"/>
                  </a:moveTo>
                  <a:lnTo>
                    <a:pt x="12007" y="12007"/>
                  </a:lnTo>
                  <a:lnTo>
                    <a:pt x="24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flipH="1">
              <a:off x="-6982"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flipH="1">
              <a:off x="-6972"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flipH="1">
              <a:off x="-6984"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13"/>
          <p:cNvGrpSpPr/>
          <p:nvPr/>
        </p:nvGrpSpPr>
        <p:grpSpPr>
          <a:xfrm>
            <a:off x="-8606" y="-6"/>
            <a:ext cx="9152598" cy="5143517"/>
            <a:chOff x="-8606" y="-6"/>
            <a:chExt cx="9152598" cy="5143517"/>
          </a:xfrm>
        </p:grpSpPr>
        <p:grpSp>
          <p:nvGrpSpPr>
            <p:cNvPr id="242" name="Google Shape;242;p13"/>
            <p:cNvGrpSpPr/>
            <p:nvPr/>
          </p:nvGrpSpPr>
          <p:grpSpPr>
            <a:xfrm rot="10800000" flipH="1">
              <a:off x="142100" y="4352571"/>
              <a:ext cx="113479" cy="790940"/>
              <a:chOff x="9817200" y="1278250"/>
              <a:chExt cx="105650" cy="736375"/>
            </a:xfrm>
          </p:grpSpPr>
          <p:sp>
            <p:nvSpPr>
              <p:cNvPr id="243" name="Google Shape;243;p13"/>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3"/>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3"/>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3"/>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3"/>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3"/>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 name="Google Shape;249;p13"/>
            <p:cNvSpPr/>
            <p:nvPr/>
          </p:nvSpPr>
          <p:spPr>
            <a:xfrm rot="10800000" flipH="1">
              <a:off x="8453355" y="3945069"/>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3"/>
            <p:cNvSpPr/>
            <p:nvPr/>
          </p:nvSpPr>
          <p:spPr>
            <a:xfrm rot="10800000" flipH="1">
              <a:off x="-8606" y="-6"/>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13"/>
            <p:cNvGrpSpPr/>
            <p:nvPr/>
          </p:nvGrpSpPr>
          <p:grpSpPr>
            <a:xfrm>
              <a:off x="8924275" y="-4"/>
              <a:ext cx="113479" cy="790940"/>
              <a:chOff x="9817200" y="1278250"/>
              <a:chExt cx="105650" cy="736375"/>
            </a:xfrm>
          </p:grpSpPr>
          <p:sp>
            <p:nvSpPr>
              <p:cNvPr id="252" name="Google Shape;252;p13"/>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3"/>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3"/>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3"/>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58"/>
        <p:cNvGrpSpPr/>
        <p:nvPr/>
      </p:nvGrpSpPr>
      <p:grpSpPr>
        <a:xfrm>
          <a:off x="0" y="0"/>
          <a:ext cx="0" cy="0"/>
          <a:chOff x="0" y="0"/>
          <a:chExt cx="0" cy="0"/>
        </a:xfrm>
      </p:grpSpPr>
      <p:sp>
        <p:nvSpPr>
          <p:cNvPr id="259" name="Google Shape;259;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60" name="Google Shape;260;p14"/>
          <p:cNvGrpSpPr/>
          <p:nvPr/>
        </p:nvGrpSpPr>
        <p:grpSpPr>
          <a:xfrm>
            <a:off x="7634031" y="3130040"/>
            <a:ext cx="1510127" cy="2013471"/>
            <a:chOff x="7634031" y="3130025"/>
            <a:chExt cx="1510127" cy="2013471"/>
          </a:xfrm>
        </p:grpSpPr>
        <p:sp>
          <p:nvSpPr>
            <p:cNvPr id="261" name="Google Shape;261;p14"/>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14"/>
          <p:cNvGrpSpPr/>
          <p:nvPr/>
        </p:nvGrpSpPr>
        <p:grpSpPr>
          <a:xfrm rot="10800000" flipH="1">
            <a:off x="283630" y="3945084"/>
            <a:ext cx="8860362" cy="1198416"/>
            <a:chOff x="283630" y="4351"/>
            <a:chExt cx="8860362" cy="1198416"/>
          </a:xfrm>
        </p:grpSpPr>
        <p:grpSp>
          <p:nvGrpSpPr>
            <p:cNvPr id="276" name="Google Shape;276;p14"/>
            <p:cNvGrpSpPr/>
            <p:nvPr/>
          </p:nvGrpSpPr>
          <p:grpSpPr>
            <a:xfrm>
              <a:off x="283630" y="4351"/>
              <a:ext cx="113479" cy="790940"/>
              <a:chOff x="9817200" y="1278250"/>
              <a:chExt cx="105650" cy="736375"/>
            </a:xfrm>
          </p:grpSpPr>
          <p:sp>
            <p:nvSpPr>
              <p:cNvPr id="277" name="Google Shape;277;p14"/>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4"/>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4"/>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4"/>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4"/>
            <p:cNvSpPr/>
            <p:nvPr/>
          </p:nvSpPr>
          <p:spPr>
            <a:xfrm>
              <a:off x="8453355" y="512001"/>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284"/>
        <p:cNvGrpSpPr/>
        <p:nvPr/>
      </p:nvGrpSpPr>
      <p:grpSpPr>
        <a:xfrm>
          <a:off x="0" y="0"/>
          <a:ext cx="0" cy="0"/>
          <a:chOff x="0" y="0"/>
          <a:chExt cx="0" cy="0"/>
        </a:xfrm>
      </p:grpSpPr>
      <p:sp>
        <p:nvSpPr>
          <p:cNvPr id="285" name="Google Shape;285;p15"/>
          <p:cNvSpPr txBox="1">
            <a:spLocks noGrp="1"/>
          </p:cNvSpPr>
          <p:nvPr>
            <p:ph type="title"/>
          </p:nvPr>
        </p:nvSpPr>
        <p:spPr>
          <a:xfrm>
            <a:off x="3889175" y="789575"/>
            <a:ext cx="2823300" cy="105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6" name="Google Shape;286;p15"/>
          <p:cNvSpPr txBox="1">
            <a:spLocks noGrp="1"/>
          </p:cNvSpPr>
          <p:nvPr>
            <p:ph type="subTitle" idx="1"/>
          </p:nvPr>
        </p:nvSpPr>
        <p:spPr>
          <a:xfrm>
            <a:off x="3889175" y="1997675"/>
            <a:ext cx="4373700" cy="213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grpSp>
        <p:nvGrpSpPr>
          <p:cNvPr id="287" name="Google Shape;287;p15"/>
          <p:cNvGrpSpPr/>
          <p:nvPr/>
        </p:nvGrpSpPr>
        <p:grpSpPr>
          <a:xfrm>
            <a:off x="-6984" y="3350"/>
            <a:ext cx="9151142" cy="5140146"/>
            <a:chOff x="-6984" y="3350"/>
            <a:chExt cx="9151142" cy="5140146"/>
          </a:xfrm>
        </p:grpSpPr>
        <p:grpSp>
          <p:nvGrpSpPr>
            <p:cNvPr id="288" name="Google Shape;288;p15"/>
            <p:cNvGrpSpPr/>
            <p:nvPr/>
          </p:nvGrpSpPr>
          <p:grpSpPr>
            <a:xfrm>
              <a:off x="7634031" y="3130025"/>
              <a:ext cx="1510127" cy="2013471"/>
              <a:chOff x="7634031" y="3130025"/>
              <a:chExt cx="1510127" cy="2013471"/>
            </a:xfrm>
          </p:grpSpPr>
          <p:sp>
            <p:nvSpPr>
              <p:cNvPr id="289" name="Google Shape;289;p15"/>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5"/>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5"/>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5"/>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5"/>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5"/>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5"/>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5"/>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5"/>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15"/>
            <p:cNvGrpSpPr/>
            <p:nvPr/>
          </p:nvGrpSpPr>
          <p:grpSpPr>
            <a:xfrm>
              <a:off x="-6984" y="3350"/>
              <a:ext cx="971890" cy="2013471"/>
              <a:chOff x="-6984" y="3350"/>
              <a:chExt cx="971890" cy="2013471"/>
            </a:xfrm>
          </p:grpSpPr>
          <p:sp>
            <p:nvSpPr>
              <p:cNvPr id="304" name="Google Shape;304;p15"/>
              <p:cNvSpPr/>
              <p:nvPr/>
            </p:nvSpPr>
            <p:spPr>
              <a:xfrm rot="10800000" flipH="1">
                <a:off x="-6982"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5"/>
              <p:cNvSpPr/>
              <p:nvPr/>
            </p:nvSpPr>
            <p:spPr>
              <a:xfrm rot="10800000" flipH="1">
                <a:off x="-698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5"/>
              <p:cNvSpPr/>
              <p:nvPr/>
            </p:nvSpPr>
            <p:spPr>
              <a:xfrm rot="10800000" flipH="1">
                <a:off x="-698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5"/>
              <p:cNvSpPr/>
              <p:nvPr/>
            </p:nvSpPr>
            <p:spPr>
              <a:xfrm rot="10800000" flipH="1">
                <a:off x="244715"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5"/>
              <p:cNvSpPr/>
              <p:nvPr/>
            </p:nvSpPr>
            <p:spPr>
              <a:xfrm flipH="1">
                <a:off x="461533" y="3350"/>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5"/>
              <p:cNvSpPr/>
              <p:nvPr/>
            </p:nvSpPr>
            <p:spPr>
              <a:xfrm flipH="1">
                <a:off x="-6982" y="1010053"/>
                <a:ext cx="503393" cy="251718"/>
              </a:xfrm>
              <a:custGeom>
                <a:avLst/>
                <a:gdLst/>
                <a:ahLst/>
                <a:cxnLst/>
                <a:rect l="l" t="t" r="r" b="b"/>
                <a:pathLst>
                  <a:path w="24014" h="12008"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5"/>
              <p:cNvSpPr/>
              <p:nvPr/>
            </p:nvSpPr>
            <p:spPr>
              <a:xfrm flipH="1">
                <a:off x="-6982"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5"/>
              <p:cNvSpPr/>
              <p:nvPr/>
            </p:nvSpPr>
            <p:spPr>
              <a:xfrm flipH="1">
                <a:off x="-6972"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5"/>
              <p:cNvSpPr/>
              <p:nvPr/>
            </p:nvSpPr>
            <p:spPr>
              <a:xfrm flipH="1">
                <a:off x="-6984"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3" name="Google Shape;313;p15"/>
          <p:cNvSpPr>
            <a:spLocks noGrp="1"/>
          </p:cNvSpPr>
          <p:nvPr>
            <p:ph type="pic" idx="2"/>
          </p:nvPr>
        </p:nvSpPr>
        <p:spPr>
          <a:xfrm>
            <a:off x="1608500" y="891923"/>
            <a:ext cx="1664700" cy="31761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314"/>
        <p:cNvGrpSpPr/>
        <p:nvPr/>
      </p:nvGrpSpPr>
      <p:grpSpPr>
        <a:xfrm>
          <a:off x="0" y="0"/>
          <a:ext cx="0" cy="0"/>
          <a:chOff x="0" y="0"/>
          <a:chExt cx="0" cy="0"/>
        </a:xfrm>
      </p:grpSpPr>
      <p:sp>
        <p:nvSpPr>
          <p:cNvPr id="315" name="Google Shape;315;p16"/>
          <p:cNvSpPr txBox="1">
            <a:spLocks noGrp="1"/>
          </p:cNvSpPr>
          <p:nvPr>
            <p:ph type="title"/>
          </p:nvPr>
        </p:nvSpPr>
        <p:spPr>
          <a:xfrm>
            <a:off x="713225" y="539500"/>
            <a:ext cx="2576100" cy="1146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6" name="Google Shape;316;p16"/>
          <p:cNvSpPr txBox="1">
            <a:spLocks noGrp="1"/>
          </p:cNvSpPr>
          <p:nvPr>
            <p:ph type="subTitle" idx="1"/>
          </p:nvPr>
        </p:nvSpPr>
        <p:spPr>
          <a:xfrm>
            <a:off x="713225" y="1591600"/>
            <a:ext cx="2576100" cy="123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7" name="Google Shape;317;p16"/>
          <p:cNvSpPr>
            <a:spLocks noGrp="1"/>
          </p:cNvSpPr>
          <p:nvPr>
            <p:ph type="pic" idx="2"/>
          </p:nvPr>
        </p:nvSpPr>
        <p:spPr>
          <a:xfrm>
            <a:off x="5629675" y="547050"/>
            <a:ext cx="2801100" cy="4056900"/>
          </a:xfrm>
          <a:prstGeom prst="rect">
            <a:avLst/>
          </a:prstGeom>
          <a:noFill/>
          <a:ln>
            <a:noFill/>
          </a:ln>
        </p:spPr>
      </p:sp>
      <p:sp>
        <p:nvSpPr>
          <p:cNvPr id="318" name="Google Shape;318;p16"/>
          <p:cNvSpPr>
            <a:spLocks noGrp="1"/>
          </p:cNvSpPr>
          <p:nvPr>
            <p:ph type="pic" idx="3"/>
          </p:nvPr>
        </p:nvSpPr>
        <p:spPr>
          <a:xfrm>
            <a:off x="3520915" y="539500"/>
            <a:ext cx="1997700" cy="2285700"/>
          </a:xfrm>
          <a:prstGeom prst="rect">
            <a:avLst/>
          </a:prstGeom>
          <a:noFill/>
          <a:ln>
            <a:noFill/>
          </a:ln>
        </p:spPr>
      </p:sp>
      <p:sp>
        <p:nvSpPr>
          <p:cNvPr id="319" name="Google Shape;319;p16"/>
          <p:cNvSpPr>
            <a:spLocks noGrp="1"/>
          </p:cNvSpPr>
          <p:nvPr>
            <p:ph type="pic" idx="4"/>
          </p:nvPr>
        </p:nvSpPr>
        <p:spPr>
          <a:xfrm>
            <a:off x="713225" y="2953775"/>
            <a:ext cx="4805700" cy="1650300"/>
          </a:xfrm>
          <a:prstGeom prst="rect">
            <a:avLst/>
          </a:prstGeom>
          <a:noFill/>
          <a:ln>
            <a:noFill/>
          </a:ln>
        </p:spPr>
      </p:sp>
      <p:grpSp>
        <p:nvGrpSpPr>
          <p:cNvPr id="320" name="Google Shape;320;p16"/>
          <p:cNvGrpSpPr/>
          <p:nvPr/>
        </p:nvGrpSpPr>
        <p:grpSpPr>
          <a:xfrm rot="10800000" flipH="1">
            <a:off x="7634031" y="4340"/>
            <a:ext cx="1510127" cy="2013471"/>
            <a:chOff x="7634031" y="3130025"/>
            <a:chExt cx="1510127" cy="2013471"/>
          </a:xfrm>
        </p:grpSpPr>
        <p:sp>
          <p:nvSpPr>
            <p:cNvPr id="321" name="Google Shape;321;p16"/>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6"/>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6"/>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6"/>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6"/>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16"/>
          <p:cNvGrpSpPr/>
          <p:nvPr/>
        </p:nvGrpSpPr>
        <p:grpSpPr>
          <a:xfrm>
            <a:off x="283630" y="4351"/>
            <a:ext cx="8860362" cy="1198416"/>
            <a:chOff x="283630" y="4351"/>
            <a:chExt cx="8860362" cy="1198416"/>
          </a:xfrm>
        </p:grpSpPr>
        <p:grpSp>
          <p:nvGrpSpPr>
            <p:cNvPr id="336" name="Google Shape;336;p16"/>
            <p:cNvGrpSpPr/>
            <p:nvPr/>
          </p:nvGrpSpPr>
          <p:grpSpPr>
            <a:xfrm>
              <a:off x="283630" y="4351"/>
              <a:ext cx="113479" cy="790940"/>
              <a:chOff x="9817200" y="1278250"/>
              <a:chExt cx="105650" cy="736375"/>
            </a:xfrm>
          </p:grpSpPr>
          <p:sp>
            <p:nvSpPr>
              <p:cNvPr id="337" name="Google Shape;337;p16"/>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6"/>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6"/>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 name="Google Shape;343;p16"/>
            <p:cNvSpPr/>
            <p:nvPr/>
          </p:nvSpPr>
          <p:spPr>
            <a:xfrm>
              <a:off x="8453355" y="512001"/>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_1_1">
    <p:spTree>
      <p:nvGrpSpPr>
        <p:cNvPr id="1" name="Shape 344"/>
        <p:cNvGrpSpPr/>
        <p:nvPr/>
      </p:nvGrpSpPr>
      <p:grpSpPr>
        <a:xfrm>
          <a:off x="0" y="0"/>
          <a:ext cx="0" cy="0"/>
          <a:chOff x="0" y="0"/>
          <a:chExt cx="0" cy="0"/>
        </a:xfrm>
      </p:grpSpPr>
      <p:grpSp>
        <p:nvGrpSpPr>
          <p:cNvPr id="345" name="Google Shape;345;p17"/>
          <p:cNvGrpSpPr/>
          <p:nvPr/>
        </p:nvGrpSpPr>
        <p:grpSpPr>
          <a:xfrm rot="10800000" flipH="1">
            <a:off x="7634031" y="4340"/>
            <a:ext cx="1510127" cy="2013471"/>
            <a:chOff x="7634031" y="3130025"/>
            <a:chExt cx="1510127" cy="2013471"/>
          </a:xfrm>
        </p:grpSpPr>
        <p:sp>
          <p:nvSpPr>
            <p:cNvPr id="346" name="Google Shape;346;p17"/>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7"/>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7"/>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7"/>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7"/>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7"/>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7"/>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7"/>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17"/>
          <p:cNvGrpSpPr/>
          <p:nvPr/>
        </p:nvGrpSpPr>
        <p:grpSpPr>
          <a:xfrm>
            <a:off x="283630" y="4351"/>
            <a:ext cx="8860362" cy="1198416"/>
            <a:chOff x="283630" y="4351"/>
            <a:chExt cx="8860362" cy="1198416"/>
          </a:xfrm>
        </p:grpSpPr>
        <p:grpSp>
          <p:nvGrpSpPr>
            <p:cNvPr id="361" name="Google Shape;361;p17"/>
            <p:cNvGrpSpPr/>
            <p:nvPr/>
          </p:nvGrpSpPr>
          <p:grpSpPr>
            <a:xfrm>
              <a:off x="283630" y="4351"/>
              <a:ext cx="113479" cy="790940"/>
              <a:chOff x="9817200" y="1278250"/>
              <a:chExt cx="105650" cy="736375"/>
            </a:xfrm>
          </p:grpSpPr>
          <p:sp>
            <p:nvSpPr>
              <p:cNvPr id="362" name="Google Shape;362;p17"/>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7"/>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7"/>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7"/>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7"/>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7"/>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17"/>
            <p:cNvSpPr/>
            <p:nvPr/>
          </p:nvSpPr>
          <p:spPr>
            <a:xfrm>
              <a:off x="8453355" y="512001"/>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1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0" name="Google Shape;370;p17"/>
          <p:cNvSpPr txBox="1">
            <a:spLocks noGrp="1"/>
          </p:cNvSpPr>
          <p:nvPr>
            <p:ph type="body" idx="1"/>
          </p:nvPr>
        </p:nvSpPr>
        <p:spPr>
          <a:xfrm>
            <a:off x="720000" y="1112198"/>
            <a:ext cx="7704000" cy="2935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71"/>
        <p:cNvGrpSpPr/>
        <p:nvPr/>
      </p:nvGrpSpPr>
      <p:grpSpPr>
        <a:xfrm>
          <a:off x="0" y="0"/>
          <a:ext cx="0" cy="0"/>
          <a:chOff x="0" y="0"/>
          <a:chExt cx="0" cy="0"/>
        </a:xfrm>
      </p:grpSpPr>
      <p:grpSp>
        <p:nvGrpSpPr>
          <p:cNvPr id="372" name="Google Shape;372;p18"/>
          <p:cNvGrpSpPr/>
          <p:nvPr/>
        </p:nvGrpSpPr>
        <p:grpSpPr>
          <a:xfrm>
            <a:off x="189780" y="-14593"/>
            <a:ext cx="8766779" cy="5158099"/>
            <a:chOff x="189780" y="-14593"/>
            <a:chExt cx="8766779" cy="5158099"/>
          </a:xfrm>
        </p:grpSpPr>
        <p:grpSp>
          <p:nvGrpSpPr>
            <p:cNvPr id="373" name="Google Shape;373;p18"/>
            <p:cNvGrpSpPr/>
            <p:nvPr/>
          </p:nvGrpSpPr>
          <p:grpSpPr>
            <a:xfrm rot="10800000" flipH="1">
              <a:off x="8843080" y="4352565"/>
              <a:ext cx="113479" cy="790940"/>
              <a:chOff x="9817200" y="1278250"/>
              <a:chExt cx="105650" cy="736375"/>
            </a:xfrm>
          </p:grpSpPr>
          <p:sp>
            <p:nvSpPr>
              <p:cNvPr id="374" name="Google Shape;374;p18"/>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8"/>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8"/>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8"/>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8"/>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8"/>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8"/>
            <p:cNvGrpSpPr/>
            <p:nvPr/>
          </p:nvGrpSpPr>
          <p:grpSpPr>
            <a:xfrm>
              <a:off x="189780" y="-14593"/>
              <a:ext cx="113479" cy="790940"/>
              <a:chOff x="9817200" y="1278250"/>
              <a:chExt cx="105650" cy="736375"/>
            </a:xfrm>
          </p:grpSpPr>
          <p:sp>
            <p:nvSpPr>
              <p:cNvPr id="381" name="Google Shape;381;p18"/>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8"/>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8"/>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8"/>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8"/>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8"/>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7" name="Google Shape;387;p1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8" name="Google Shape;388;p18"/>
          <p:cNvSpPr txBox="1">
            <a:spLocks noGrp="1"/>
          </p:cNvSpPr>
          <p:nvPr>
            <p:ph type="subTitle" idx="1"/>
          </p:nvPr>
        </p:nvSpPr>
        <p:spPr>
          <a:xfrm>
            <a:off x="895640" y="2542075"/>
            <a:ext cx="2421600" cy="17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89" name="Google Shape;389;p18"/>
          <p:cNvSpPr txBox="1">
            <a:spLocks noGrp="1"/>
          </p:cNvSpPr>
          <p:nvPr>
            <p:ph type="subTitle" idx="2"/>
          </p:nvPr>
        </p:nvSpPr>
        <p:spPr>
          <a:xfrm>
            <a:off x="3361198" y="2542075"/>
            <a:ext cx="2421600" cy="17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0" name="Google Shape;390;p18"/>
          <p:cNvSpPr txBox="1">
            <a:spLocks noGrp="1"/>
          </p:cNvSpPr>
          <p:nvPr>
            <p:ph type="subTitle" idx="3"/>
          </p:nvPr>
        </p:nvSpPr>
        <p:spPr>
          <a:xfrm>
            <a:off x="5826760" y="2542075"/>
            <a:ext cx="2421600" cy="17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1" name="Google Shape;391;p18"/>
          <p:cNvSpPr txBox="1">
            <a:spLocks noGrp="1"/>
          </p:cNvSpPr>
          <p:nvPr>
            <p:ph type="subTitle" idx="4"/>
          </p:nvPr>
        </p:nvSpPr>
        <p:spPr>
          <a:xfrm>
            <a:off x="895640" y="2029968"/>
            <a:ext cx="2421600" cy="51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92" name="Google Shape;392;p18"/>
          <p:cNvSpPr txBox="1">
            <a:spLocks noGrp="1"/>
          </p:cNvSpPr>
          <p:nvPr>
            <p:ph type="subTitle" idx="5"/>
          </p:nvPr>
        </p:nvSpPr>
        <p:spPr>
          <a:xfrm>
            <a:off x="3361198" y="2029968"/>
            <a:ext cx="2421600" cy="51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93" name="Google Shape;393;p18"/>
          <p:cNvSpPr txBox="1">
            <a:spLocks noGrp="1"/>
          </p:cNvSpPr>
          <p:nvPr>
            <p:ph type="subTitle" idx="6"/>
          </p:nvPr>
        </p:nvSpPr>
        <p:spPr>
          <a:xfrm>
            <a:off x="5826760" y="2029968"/>
            <a:ext cx="2421600" cy="51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94" name="Google Shape;394;p18"/>
          <p:cNvSpPr/>
          <p:nvPr/>
        </p:nvSpPr>
        <p:spPr>
          <a:xfrm rot="10800000">
            <a:off x="864076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18"/>
          <p:cNvGrpSpPr/>
          <p:nvPr/>
        </p:nvGrpSpPr>
        <p:grpSpPr>
          <a:xfrm>
            <a:off x="-6984" y="3350"/>
            <a:ext cx="9151142" cy="5140146"/>
            <a:chOff x="-6984" y="3350"/>
            <a:chExt cx="9151142" cy="5140146"/>
          </a:xfrm>
        </p:grpSpPr>
        <p:grpSp>
          <p:nvGrpSpPr>
            <p:cNvPr id="396" name="Google Shape;396;p18"/>
            <p:cNvGrpSpPr/>
            <p:nvPr/>
          </p:nvGrpSpPr>
          <p:grpSpPr>
            <a:xfrm>
              <a:off x="7634031" y="3350"/>
              <a:ext cx="1510127" cy="2013471"/>
              <a:chOff x="7634031" y="3350"/>
              <a:chExt cx="1510127" cy="2013471"/>
            </a:xfrm>
          </p:grpSpPr>
          <p:sp>
            <p:nvSpPr>
              <p:cNvPr id="397" name="Google Shape;397;p18"/>
              <p:cNvSpPr/>
              <p:nvPr/>
            </p:nvSpPr>
            <p:spPr>
              <a:xfrm>
                <a:off x="8389086" y="3350"/>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8"/>
              <p:cNvSpPr/>
              <p:nvPr/>
            </p:nvSpPr>
            <p:spPr>
              <a:xfrm>
                <a:off x="8640762" y="506701"/>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a:off x="8640762" y="758377"/>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a:off x="8640762" y="506701"/>
                <a:ext cx="503393" cy="251697"/>
              </a:xfrm>
              <a:custGeom>
                <a:avLst/>
                <a:gdLst/>
                <a:ahLst/>
                <a:cxnLst/>
                <a:rect l="l" t="t" r="r" b="b"/>
                <a:pathLst>
                  <a:path w="24014" h="12007" extrusionOk="0">
                    <a:moveTo>
                      <a:pt x="1" y="1"/>
                    </a:moveTo>
                    <a:lnTo>
                      <a:pt x="12007" y="12007"/>
                    </a:lnTo>
                    <a:lnTo>
                      <a:pt x="240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8"/>
              <p:cNvSpPr/>
              <p:nvPr/>
            </p:nvSpPr>
            <p:spPr>
              <a:xfrm>
                <a:off x="8892459" y="506701"/>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rot="10800000">
                <a:off x="864076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rot="10800000">
                <a:off x="8640762"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a:off x="7634031" y="3350"/>
                <a:ext cx="503373" cy="251697"/>
              </a:xfrm>
              <a:custGeom>
                <a:avLst/>
                <a:gdLst/>
                <a:ahLst/>
                <a:cxnLst/>
                <a:rect l="l" t="t" r="r" b="b"/>
                <a:pathLst>
                  <a:path w="24013" h="12007" extrusionOk="0">
                    <a:moveTo>
                      <a:pt x="0" y="1"/>
                    </a:moveTo>
                    <a:lnTo>
                      <a:pt x="12006" y="12007"/>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8"/>
              <p:cNvSpPr/>
              <p:nvPr/>
            </p:nvSpPr>
            <p:spPr>
              <a:xfrm>
                <a:off x="8640773"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8"/>
              <p:cNvSpPr/>
              <p:nvPr/>
            </p:nvSpPr>
            <p:spPr>
              <a:xfrm>
                <a:off x="8640785"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18"/>
            <p:cNvGrpSpPr/>
            <p:nvPr/>
          </p:nvGrpSpPr>
          <p:grpSpPr>
            <a:xfrm rot="10800000" flipH="1">
              <a:off x="-6984" y="3130025"/>
              <a:ext cx="971890" cy="2013471"/>
              <a:chOff x="-6984" y="3350"/>
              <a:chExt cx="971890" cy="2013471"/>
            </a:xfrm>
          </p:grpSpPr>
          <p:sp>
            <p:nvSpPr>
              <p:cNvPr id="408" name="Google Shape;408;p18"/>
              <p:cNvSpPr/>
              <p:nvPr/>
            </p:nvSpPr>
            <p:spPr>
              <a:xfrm rot="10800000" flipH="1">
                <a:off x="-6982"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rot="10800000" flipH="1">
                <a:off x="-698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rot="10800000" flipH="1">
                <a:off x="-698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rot="10800000" flipH="1">
                <a:off x="244715"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flipH="1">
                <a:off x="461533" y="3350"/>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8"/>
              <p:cNvSpPr/>
              <p:nvPr/>
            </p:nvSpPr>
            <p:spPr>
              <a:xfrm flipH="1">
                <a:off x="-6982" y="1010053"/>
                <a:ext cx="503393" cy="251718"/>
              </a:xfrm>
              <a:custGeom>
                <a:avLst/>
                <a:gdLst/>
                <a:ahLst/>
                <a:cxnLst/>
                <a:rect l="l" t="t" r="r" b="b"/>
                <a:pathLst>
                  <a:path w="24014" h="12008"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flipH="1">
                <a:off x="-6982"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8"/>
              <p:cNvSpPr/>
              <p:nvPr/>
            </p:nvSpPr>
            <p:spPr>
              <a:xfrm flipH="1">
                <a:off x="-6972"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8"/>
              <p:cNvSpPr/>
              <p:nvPr/>
            </p:nvSpPr>
            <p:spPr>
              <a:xfrm flipH="1">
                <a:off x="-6984"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17"/>
        <p:cNvGrpSpPr/>
        <p:nvPr/>
      </p:nvGrpSpPr>
      <p:grpSpPr>
        <a:xfrm>
          <a:off x="0" y="0"/>
          <a:ext cx="0" cy="0"/>
          <a:chOff x="0" y="0"/>
          <a:chExt cx="0" cy="0"/>
        </a:xfrm>
      </p:grpSpPr>
      <p:sp>
        <p:nvSpPr>
          <p:cNvPr id="418" name="Google Shape;418;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19" name="Google Shape;419;p19"/>
          <p:cNvSpPr txBox="1">
            <a:spLocks noGrp="1"/>
          </p:cNvSpPr>
          <p:nvPr>
            <p:ph type="subTitle" idx="1"/>
          </p:nvPr>
        </p:nvSpPr>
        <p:spPr>
          <a:xfrm>
            <a:off x="912933" y="1708986"/>
            <a:ext cx="34452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20" name="Google Shape;420;p19"/>
          <p:cNvSpPr txBox="1">
            <a:spLocks noGrp="1"/>
          </p:cNvSpPr>
          <p:nvPr>
            <p:ph type="subTitle" idx="2"/>
          </p:nvPr>
        </p:nvSpPr>
        <p:spPr>
          <a:xfrm>
            <a:off x="4785867" y="1708986"/>
            <a:ext cx="34452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21" name="Google Shape;421;p19"/>
          <p:cNvSpPr txBox="1">
            <a:spLocks noGrp="1"/>
          </p:cNvSpPr>
          <p:nvPr>
            <p:ph type="subTitle" idx="3"/>
          </p:nvPr>
        </p:nvSpPr>
        <p:spPr>
          <a:xfrm>
            <a:off x="912933" y="3409230"/>
            <a:ext cx="34452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22" name="Google Shape;422;p19"/>
          <p:cNvSpPr txBox="1">
            <a:spLocks noGrp="1"/>
          </p:cNvSpPr>
          <p:nvPr>
            <p:ph type="subTitle" idx="4"/>
          </p:nvPr>
        </p:nvSpPr>
        <p:spPr>
          <a:xfrm>
            <a:off x="4785867" y="3409230"/>
            <a:ext cx="34452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23" name="Google Shape;423;p19"/>
          <p:cNvSpPr txBox="1">
            <a:spLocks noGrp="1"/>
          </p:cNvSpPr>
          <p:nvPr>
            <p:ph type="subTitle" idx="5"/>
          </p:nvPr>
        </p:nvSpPr>
        <p:spPr>
          <a:xfrm>
            <a:off x="912934" y="1333975"/>
            <a:ext cx="34452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24" name="Google Shape;424;p19"/>
          <p:cNvSpPr txBox="1">
            <a:spLocks noGrp="1"/>
          </p:cNvSpPr>
          <p:nvPr>
            <p:ph type="subTitle" idx="6"/>
          </p:nvPr>
        </p:nvSpPr>
        <p:spPr>
          <a:xfrm>
            <a:off x="912934" y="3034231"/>
            <a:ext cx="34452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25" name="Google Shape;425;p19"/>
          <p:cNvSpPr txBox="1">
            <a:spLocks noGrp="1"/>
          </p:cNvSpPr>
          <p:nvPr>
            <p:ph type="subTitle" idx="7"/>
          </p:nvPr>
        </p:nvSpPr>
        <p:spPr>
          <a:xfrm>
            <a:off x="4785838" y="1333975"/>
            <a:ext cx="34452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26" name="Google Shape;426;p19"/>
          <p:cNvSpPr txBox="1">
            <a:spLocks noGrp="1"/>
          </p:cNvSpPr>
          <p:nvPr>
            <p:ph type="subTitle" idx="8"/>
          </p:nvPr>
        </p:nvSpPr>
        <p:spPr>
          <a:xfrm>
            <a:off x="4785838" y="3034231"/>
            <a:ext cx="3445200" cy="37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27" name="Google Shape;427;p19"/>
          <p:cNvGrpSpPr/>
          <p:nvPr/>
        </p:nvGrpSpPr>
        <p:grpSpPr>
          <a:xfrm>
            <a:off x="-8606" y="-14593"/>
            <a:ext cx="9152764" cy="5158089"/>
            <a:chOff x="-8606" y="-14593"/>
            <a:chExt cx="9152764" cy="5158089"/>
          </a:xfrm>
        </p:grpSpPr>
        <p:grpSp>
          <p:nvGrpSpPr>
            <p:cNvPr id="428" name="Google Shape;428;p19"/>
            <p:cNvGrpSpPr/>
            <p:nvPr/>
          </p:nvGrpSpPr>
          <p:grpSpPr>
            <a:xfrm>
              <a:off x="-6984" y="3130025"/>
              <a:ext cx="9151142" cy="2013471"/>
              <a:chOff x="-6984" y="3130025"/>
              <a:chExt cx="9151142" cy="2013471"/>
            </a:xfrm>
          </p:grpSpPr>
          <p:grpSp>
            <p:nvGrpSpPr>
              <p:cNvPr id="429" name="Google Shape;429;p19"/>
              <p:cNvGrpSpPr/>
              <p:nvPr/>
            </p:nvGrpSpPr>
            <p:grpSpPr>
              <a:xfrm>
                <a:off x="7634031" y="3130025"/>
                <a:ext cx="1510127" cy="2013471"/>
                <a:chOff x="7634031" y="3130025"/>
                <a:chExt cx="1510127" cy="2013471"/>
              </a:xfrm>
            </p:grpSpPr>
            <p:sp>
              <p:nvSpPr>
                <p:cNvPr id="430" name="Google Shape;430;p19"/>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9"/>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9"/>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9"/>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9"/>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9"/>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9"/>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9"/>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9"/>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9"/>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9"/>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19"/>
              <p:cNvGrpSpPr/>
              <p:nvPr/>
            </p:nvGrpSpPr>
            <p:grpSpPr>
              <a:xfrm rot="10800000" flipH="1">
                <a:off x="-6984" y="3130025"/>
                <a:ext cx="971890" cy="2013471"/>
                <a:chOff x="-6984" y="3350"/>
                <a:chExt cx="971890" cy="2013471"/>
              </a:xfrm>
            </p:grpSpPr>
            <p:sp>
              <p:nvSpPr>
                <p:cNvPr id="445" name="Google Shape;445;p19"/>
                <p:cNvSpPr/>
                <p:nvPr/>
              </p:nvSpPr>
              <p:spPr>
                <a:xfrm rot="10800000" flipH="1">
                  <a:off x="-6982"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9"/>
                <p:cNvSpPr/>
                <p:nvPr/>
              </p:nvSpPr>
              <p:spPr>
                <a:xfrm rot="10800000" flipH="1">
                  <a:off x="-698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9"/>
                <p:cNvSpPr/>
                <p:nvPr/>
              </p:nvSpPr>
              <p:spPr>
                <a:xfrm rot="10800000" flipH="1">
                  <a:off x="-698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rot="10800000" flipH="1">
                  <a:off x="244715"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flipH="1">
                  <a:off x="461533" y="3350"/>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flipH="1">
                  <a:off x="-6982" y="1010053"/>
                  <a:ext cx="503393" cy="251718"/>
                </a:xfrm>
                <a:custGeom>
                  <a:avLst/>
                  <a:gdLst/>
                  <a:ahLst/>
                  <a:cxnLst/>
                  <a:rect l="l" t="t" r="r" b="b"/>
                  <a:pathLst>
                    <a:path w="24014" h="12008"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flipH="1">
                  <a:off x="-6982"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p:nvPr/>
              </p:nvSpPr>
              <p:spPr>
                <a:xfrm flipH="1">
                  <a:off x="-6972"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9"/>
                <p:cNvSpPr/>
                <p:nvPr/>
              </p:nvSpPr>
              <p:spPr>
                <a:xfrm flipH="1">
                  <a:off x="-6984"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 name="Google Shape;454;p19"/>
            <p:cNvGrpSpPr/>
            <p:nvPr/>
          </p:nvGrpSpPr>
          <p:grpSpPr>
            <a:xfrm>
              <a:off x="-8606" y="-14593"/>
              <a:ext cx="9152598" cy="4650428"/>
              <a:chOff x="-8606" y="-14593"/>
              <a:chExt cx="9152598" cy="4650428"/>
            </a:xfrm>
          </p:grpSpPr>
          <p:sp>
            <p:nvSpPr>
              <p:cNvPr id="455" name="Google Shape;455;p19"/>
              <p:cNvSpPr/>
              <p:nvPr/>
            </p:nvSpPr>
            <p:spPr>
              <a:xfrm rot="10800000" flipH="1">
                <a:off x="-8606" y="3640359"/>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 name="Google Shape;456;p19"/>
              <p:cNvGrpSpPr/>
              <p:nvPr/>
            </p:nvGrpSpPr>
            <p:grpSpPr>
              <a:xfrm>
                <a:off x="189780" y="-14593"/>
                <a:ext cx="8954212" cy="4650428"/>
                <a:chOff x="189780" y="-14593"/>
                <a:chExt cx="8954212" cy="4650428"/>
              </a:xfrm>
            </p:grpSpPr>
            <p:sp>
              <p:nvSpPr>
                <p:cNvPr id="457" name="Google Shape;457;p19"/>
                <p:cNvSpPr/>
                <p:nvPr/>
              </p:nvSpPr>
              <p:spPr>
                <a:xfrm rot="10800000" flipH="1">
                  <a:off x="8453355" y="3945069"/>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 name="Google Shape;458;p19"/>
                <p:cNvGrpSpPr/>
                <p:nvPr/>
              </p:nvGrpSpPr>
              <p:grpSpPr>
                <a:xfrm>
                  <a:off x="189780" y="-14593"/>
                  <a:ext cx="113479" cy="790940"/>
                  <a:chOff x="9817200" y="1278250"/>
                  <a:chExt cx="105650" cy="736375"/>
                </a:xfrm>
              </p:grpSpPr>
              <p:sp>
                <p:nvSpPr>
                  <p:cNvPr id="459" name="Google Shape;459;p19"/>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65"/>
        <p:cNvGrpSpPr/>
        <p:nvPr/>
      </p:nvGrpSpPr>
      <p:grpSpPr>
        <a:xfrm>
          <a:off x="0" y="0"/>
          <a:ext cx="0" cy="0"/>
          <a:chOff x="0" y="0"/>
          <a:chExt cx="0" cy="0"/>
        </a:xfrm>
      </p:grpSpPr>
      <p:sp>
        <p:nvSpPr>
          <p:cNvPr id="466" name="Google Shape;466;p20"/>
          <p:cNvSpPr txBox="1">
            <a:spLocks noGrp="1"/>
          </p:cNvSpPr>
          <p:nvPr>
            <p:ph type="title"/>
          </p:nvPr>
        </p:nvSpPr>
        <p:spPr>
          <a:xfrm>
            <a:off x="720000" y="535702"/>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7" name="Google Shape;467;p20"/>
          <p:cNvSpPr txBox="1">
            <a:spLocks noGrp="1"/>
          </p:cNvSpPr>
          <p:nvPr>
            <p:ph type="subTitle" idx="1"/>
          </p:nvPr>
        </p:nvSpPr>
        <p:spPr>
          <a:xfrm>
            <a:off x="711498" y="1803910"/>
            <a:ext cx="2427600" cy="10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8" name="Google Shape;468;p20"/>
          <p:cNvSpPr txBox="1">
            <a:spLocks noGrp="1"/>
          </p:cNvSpPr>
          <p:nvPr>
            <p:ph type="subTitle" idx="2"/>
          </p:nvPr>
        </p:nvSpPr>
        <p:spPr>
          <a:xfrm>
            <a:off x="3359923" y="1803910"/>
            <a:ext cx="2427600" cy="10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9" name="Google Shape;469;p20"/>
          <p:cNvSpPr txBox="1">
            <a:spLocks noGrp="1"/>
          </p:cNvSpPr>
          <p:nvPr>
            <p:ph type="subTitle" idx="3"/>
          </p:nvPr>
        </p:nvSpPr>
        <p:spPr>
          <a:xfrm>
            <a:off x="711498" y="3534200"/>
            <a:ext cx="2427600" cy="10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0" name="Google Shape;470;p20"/>
          <p:cNvSpPr txBox="1">
            <a:spLocks noGrp="1"/>
          </p:cNvSpPr>
          <p:nvPr>
            <p:ph type="subTitle" idx="4"/>
          </p:nvPr>
        </p:nvSpPr>
        <p:spPr>
          <a:xfrm>
            <a:off x="3359923" y="3534200"/>
            <a:ext cx="2427600" cy="10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1" name="Google Shape;471;p20"/>
          <p:cNvSpPr txBox="1">
            <a:spLocks noGrp="1"/>
          </p:cNvSpPr>
          <p:nvPr>
            <p:ph type="subTitle" idx="5"/>
          </p:nvPr>
        </p:nvSpPr>
        <p:spPr>
          <a:xfrm>
            <a:off x="6004902" y="1803910"/>
            <a:ext cx="2427600" cy="10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2" name="Google Shape;472;p20"/>
          <p:cNvSpPr txBox="1">
            <a:spLocks noGrp="1"/>
          </p:cNvSpPr>
          <p:nvPr>
            <p:ph type="subTitle" idx="6"/>
          </p:nvPr>
        </p:nvSpPr>
        <p:spPr>
          <a:xfrm>
            <a:off x="6004902" y="3534200"/>
            <a:ext cx="2427600" cy="10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3" name="Google Shape;473;p20"/>
          <p:cNvSpPr txBox="1">
            <a:spLocks noGrp="1"/>
          </p:cNvSpPr>
          <p:nvPr>
            <p:ph type="subTitle" idx="7"/>
          </p:nvPr>
        </p:nvSpPr>
        <p:spPr>
          <a:xfrm>
            <a:off x="711498" y="1430025"/>
            <a:ext cx="2427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74" name="Google Shape;474;p20"/>
          <p:cNvSpPr txBox="1">
            <a:spLocks noGrp="1"/>
          </p:cNvSpPr>
          <p:nvPr>
            <p:ph type="subTitle" idx="8"/>
          </p:nvPr>
        </p:nvSpPr>
        <p:spPr>
          <a:xfrm>
            <a:off x="3359923" y="1430025"/>
            <a:ext cx="2425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75" name="Google Shape;475;p20"/>
          <p:cNvSpPr txBox="1">
            <a:spLocks noGrp="1"/>
          </p:cNvSpPr>
          <p:nvPr>
            <p:ph type="subTitle" idx="9"/>
          </p:nvPr>
        </p:nvSpPr>
        <p:spPr>
          <a:xfrm>
            <a:off x="6004902" y="1430025"/>
            <a:ext cx="2425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76" name="Google Shape;476;p20"/>
          <p:cNvSpPr txBox="1">
            <a:spLocks noGrp="1"/>
          </p:cNvSpPr>
          <p:nvPr>
            <p:ph type="subTitle" idx="13"/>
          </p:nvPr>
        </p:nvSpPr>
        <p:spPr>
          <a:xfrm>
            <a:off x="711498" y="3157097"/>
            <a:ext cx="2427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77" name="Google Shape;477;p20"/>
          <p:cNvSpPr txBox="1">
            <a:spLocks noGrp="1"/>
          </p:cNvSpPr>
          <p:nvPr>
            <p:ph type="subTitle" idx="14"/>
          </p:nvPr>
        </p:nvSpPr>
        <p:spPr>
          <a:xfrm>
            <a:off x="3359923" y="3157102"/>
            <a:ext cx="2425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78" name="Google Shape;478;p20"/>
          <p:cNvSpPr txBox="1">
            <a:spLocks noGrp="1"/>
          </p:cNvSpPr>
          <p:nvPr>
            <p:ph type="subTitle" idx="15"/>
          </p:nvPr>
        </p:nvSpPr>
        <p:spPr>
          <a:xfrm>
            <a:off x="6004902" y="3157102"/>
            <a:ext cx="2425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79" name="Google Shape;479;p20"/>
          <p:cNvGrpSpPr/>
          <p:nvPr/>
        </p:nvGrpSpPr>
        <p:grpSpPr>
          <a:xfrm rot="10800000" flipH="1">
            <a:off x="7634031" y="4340"/>
            <a:ext cx="1510127" cy="2013471"/>
            <a:chOff x="7634031" y="3130025"/>
            <a:chExt cx="1510127" cy="2013471"/>
          </a:xfrm>
        </p:grpSpPr>
        <p:sp>
          <p:nvSpPr>
            <p:cNvPr id="480" name="Google Shape;480;p20"/>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0"/>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0"/>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0"/>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0"/>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0"/>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0"/>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0"/>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0"/>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0"/>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0"/>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0"/>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0"/>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0"/>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20"/>
          <p:cNvGrpSpPr/>
          <p:nvPr/>
        </p:nvGrpSpPr>
        <p:grpSpPr>
          <a:xfrm>
            <a:off x="283630" y="4351"/>
            <a:ext cx="8860362" cy="1198416"/>
            <a:chOff x="283630" y="4351"/>
            <a:chExt cx="8860362" cy="1198416"/>
          </a:xfrm>
        </p:grpSpPr>
        <p:grpSp>
          <p:nvGrpSpPr>
            <p:cNvPr id="495" name="Google Shape;495;p20"/>
            <p:cNvGrpSpPr/>
            <p:nvPr/>
          </p:nvGrpSpPr>
          <p:grpSpPr>
            <a:xfrm>
              <a:off x="283630" y="4351"/>
              <a:ext cx="113479" cy="790940"/>
              <a:chOff x="9817200" y="1278250"/>
              <a:chExt cx="105650" cy="736375"/>
            </a:xfrm>
          </p:grpSpPr>
          <p:sp>
            <p:nvSpPr>
              <p:cNvPr id="496" name="Google Shape;496;p20"/>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0"/>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0"/>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0"/>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0"/>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0"/>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 name="Google Shape;502;p20"/>
            <p:cNvSpPr/>
            <p:nvPr/>
          </p:nvSpPr>
          <p:spPr>
            <a:xfrm>
              <a:off x="8453355" y="512001"/>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503"/>
        <p:cNvGrpSpPr/>
        <p:nvPr/>
      </p:nvGrpSpPr>
      <p:grpSpPr>
        <a:xfrm>
          <a:off x="0" y="0"/>
          <a:ext cx="0" cy="0"/>
          <a:chOff x="0" y="0"/>
          <a:chExt cx="0" cy="0"/>
        </a:xfrm>
      </p:grpSpPr>
      <p:sp>
        <p:nvSpPr>
          <p:cNvPr id="504" name="Google Shape;504;p21"/>
          <p:cNvSpPr txBox="1">
            <a:spLocks noGrp="1"/>
          </p:cNvSpPr>
          <p:nvPr>
            <p:ph type="title" hasCustomPrompt="1"/>
          </p:nvPr>
        </p:nvSpPr>
        <p:spPr>
          <a:xfrm>
            <a:off x="2552963" y="2027257"/>
            <a:ext cx="34926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05" name="Google Shape;505;p21"/>
          <p:cNvSpPr txBox="1">
            <a:spLocks noGrp="1"/>
          </p:cNvSpPr>
          <p:nvPr>
            <p:ph type="subTitle" idx="1"/>
          </p:nvPr>
        </p:nvSpPr>
        <p:spPr>
          <a:xfrm>
            <a:off x="2552963" y="2796154"/>
            <a:ext cx="3492600" cy="32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506" name="Google Shape;506;p21"/>
          <p:cNvSpPr txBox="1">
            <a:spLocks noGrp="1"/>
          </p:cNvSpPr>
          <p:nvPr>
            <p:ph type="title" idx="2" hasCustomPrompt="1"/>
          </p:nvPr>
        </p:nvSpPr>
        <p:spPr>
          <a:xfrm>
            <a:off x="2552975" y="811946"/>
            <a:ext cx="34926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07" name="Google Shape;507;p21"/>
          <p:cNvSpPr txBox="1">
            <a:spLocks noGrp="1"/>
          </p:cNvSpPr>
          <p:nvPr>
            <p:ph type="subTitle" idx="3"/>
          </p:nvPr>
        </p:nvSpPr>
        <p:spPr>
          <a:xfrm>
            <a:off x="2552975" y="1580858"/>
            <a:ext cx="3492600" cy="32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508" name="Google Shape;508;p21"/>
          <p:cNvSpPr txBox="1">
            <a:spLocks noGrp="1"/>
          </p:cNvSpPr>
          <p:nvPr>
            <p:ph type="title" idx="4" hasCustomPrompt="1"/>
          </p:nvPr>
        </p:nvSpPr>
        <p:spPr>
          <a:xfrm>
            <a:off x="2552963" y="3242557"/>
            <a:ext cx="34926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09" name="Google Shape;509;p21"/>
          <p:cNvSpPr txBox="1">
            <a:spLocks noGrp="1"/>
          </p:cNvSpPr>
          <p:nvPr>
            <p:ph type="subTitle" idx="5"/>
          </p:nvPr>
        </p:nvSpPr>
        <p:spPr>
          <a:xfrm>
            <a:off x="2552963" y="4011454"/>
            <a:ext cx="3492600" cy="32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510" name="Google Shape;510;p21"/>
          <p:cNvGrpSpPr/>
          <p:nvPr/>
        </p:nvGrpSpPr>
        <p:grpSpPr>
          <a:xfrm>
            <a:off x="-6984" y="3350"/>
            <a:ext cx="971890" cy="4039780"/>
            <a:chOff x="-6984" y="3350"/>
            <a:chExt cx="971890" cy="4039780"/>
          </a:xfrm>
        </p:grpSpPr>
        <p:grpSp>
          <p:nvGrpSpPr>
            <p:cNvPr id="511" name="Google Shape;511;p21"/>
            <p:cNvGrpSpPr/>
            <p:nvPr/>
          </p:nvGrpSpPr>
          <p:grpSpPr>
            <a:xfrm>
              <a:off x="656480" y="255044"/>
              <a:ext cx="113479" cy="790940"/>
              <a:chOff x="9817200" y="1278250"/>
              <a:chExt cx="105650" cy="736375"/>
            </a:xfrm>
          </p:grpSpPr>
          <p:sp>
            <p:nvSpPr>
              <p:cNvPr id="512" name="Google Shape;512;p21"/>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1"/>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1"/>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1"/>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1"/>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1"/>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21"/>
            <p:cNvGrpSpPr/>
            <p:nvPr/>
          </p:nvGrpSpPr>
          <p:grpSpPr>
            <a:xfrm>
              <a:off x="187969" y="1765098"/>
              <a:ext cx="113479" cy="2278032"/>
              <a:chOff x="10679675" y="2139975"/>
              <a:chExt cx="105650" cy="2120875"/>
            </a:xfrm>
          </p:grpSpPr>
          <p:sp>
            <p:nvSpPr>
              <p:cNvPr id="519" name="Google Shape;519;p21"/>
              <p:cNvSpPr/>
              <p:nvPr/>
            </p:nvSpPr>
            <p:spPr>
              <a:xfrm>
                <a:off x="10732100" y="3995625"/>
                <a:ext cx="25" cy="265225"/>
              </a:xfrm>
              <a:custGeom>
                <a:avLst/>
                <a:gdLst/>
                <a:ahLst/>
                <a:cxnLst/>
                <a:rect l="l" t="t" r="r" b="b"/>
                <a:pathLst>
                  <a:path w="1" h="10609" fill="none" extrusionOk="0">
                    <a:moveTo>
                      <a:pt x="1" y="0"/>
                    </a:moveTo>
                    <a:lnTo>
                      <a:pt x="1" y="1060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1"/>
              <p:cNvSpPr/>
              <p:nvPr/>
            </p:nvSpPr>
            <p:spPr>
              <a:xfrm>
                <a:off x="10679675" y="3995625"/>
                <a:ext cx="105650" cy="223425"/>
              </a:xfrm>
              <a:custGeom>
                <a:avLst/>
                <a:gdLst/>
                <a:ahLst/>
                <a:cxnLst/>
                <a:rect l="l" t="t" r="r" b="b"/>
                <a:pathLst>
                  <a:path w="4226" h="8937" fill="none" extrusionOk="0">
                    <a:moveTo>
                      <a:pt x="2067" y="8937"/>
                    </a:moveTo>
                    <a:lnTo>
                      <a:pt x="3587" y="7417"/>
                    </a:lnTo>
                    <a:cubicBezTo>
                      <a:pt x="3982" y="7022"/>
                      <a:pt x="4225" y="6475"/>
                      <a:pt x="4225" y="5927"/>
                    </a:cubicBezTo>
                    <a:lnTo>
                      <a:pt x="4225" y="3222"/>
                    </a:lnTo>
                    <a:cubicBezTo>
                      <a:pt x="4225" y="2705"/>
                      <a:pt x="4012" y="2219"/>
                      <a:pt x="3678" y="1824"/>
                    </a:cubicBezTo>
                    <a:lnTo>
                      <a:pt x="2098" y="0"/>
                    </a:lnTo>
                    <a:lnTo>
                      <a:pt x="517" y="1824"/>
                    </a:lnTo>
                    <a:cubicBezTo>
                      <a:pt x="183" y="2219"/>
                      <a:pt x="0" y="2705"/>
                      <a:pt x="0" y="3222"/>
                    </a:cubicBezTo>
                    <a:lnTo>
                      <a:pt x="0" y="5927"/>
                    </a:lnTo>
                    <a:cubicBezTo>
                      <a:pt x="0" y="6475"/>
                      <a:pt x="213" y="7022"/>
                      <a:pt x="608" y="7417"/>
                    </a:cubicBezTo>
                    <a:lnTo>
                      <a:pt x="2128" y="8937"/>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1"/>
              <p:cNvSpPr/>
              <p:nvPr/>
            </p:nvSpPr>
            <p:spPr>
              <a:xfrm>
                <a:off x="10732100" y="4136950"/>
                <a:ext cx="41050" cy="40300"/>
              </a:xfrm>
              <a:custGeom>
                <a:avLst/>
                <a:gdLst/>
                <a:ahLst/>
                <a:cxnLst/>
                <a:rect l="l" t="t" r="r" b="b"/>
                <a:pathLst>
                  <a:path w="1642" h="1612" fill="none" extrusionOk="0">
                    <a:moveTo>
                      <a:pt x="1" y="1612"/>
                    </a:moveTo>
                    <a:lnTo>
                      <a:pt x="164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1"/>
              <p:cNvSpPr/>
              <p:nvPr/>
            </p:nvSpPr>
            <p:spPr>
              <a:xfrm>
                <a:off x="10691075" y="4095925"/>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1"/>
              <p:cNvSpPr/>
              <p:nvPr/>
            </p:nvSpPr>
            <p:spPr>
              <a:xfrm>
                <a:off x="10732100" y="4057925"/>
                <a:ext cx="41050" cy="40300"/>
              </a:xfrm>
              <a:custGeom>
                <a:avLst/>
                <a:gdLst/>
                <a:ahLst/>
                <a:cxnLst/>
                <a:rect l="l" t="t" r="r" b="b"/>
                <a:pathLst>
                  <a:path w="1642" h="1612" fill="none" extrusionOk="0">
                    <a:moveTo>
                      <a:pt x="1" y="1612"/>
                    </a:moveTo>
                    <a:lnTo>
                      <a:pt x="164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1"/>
              <p:cNvSpPr/>
              <p:nvPr/>
            </p:nvSpPr>
            <p:spPr>
              <a:xfrm>
                <a:off x="10732100" y="2139975"/>
                <a:ext cx="25" cy="1855675"/>
              </a:xfrm>
              <a:custGeom>
                <a:avLst/>
                <a:gdLst/>
                <a:ahLst/>
                <a:cxnLst/>
                <a:rect l="l" t="t" r="r" b="b"/>
                <a:pathLst>
                  <a:path w="1" h="74227" fill="none" extrusionOk="0">
                    <a:moveTo>
                      <a:pt x="1" y="74226"/>
                    </a:moveTo>
                    <a:lnTo>
                      <a:pt x="1"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 name="Google Shape;525;p21"/>
            <p:cNvSpPr/>
            <p:nvPr/>
          </p:nvSpPr>
          <p:spPr>
            <a:xfrm flipH="1">
              <a:off x="244694" y="506701"/>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1"/>
            <p:cNvSpPr/>
            <p:nvPr/>
          </p:nvSpPr>
          <p:spPr>
            <a:xfrm flipH="1">
              <a:off x="-6982" y="758377"/>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1"/>
            <p:cNvSpPr/>
            <p:nvPr/>
          </p:nvSpPr>
          <p:spPr>
            <a:xfrm flipH="1">
              <a:off x="-6982" y="506701"/>
              <a:ext cx="503393" cy="251697"/>
            </a:xfrm>
            <a:custGeom>
              <a:avLst/>
              <a:gdLst/>
              <a:ahLst/>
              <a:cxnLst/>
              <a:rect l="l" t="t" r="r" b="b"/>
              <a:pathLst>
                <a:path w="24014" h="12007"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1"/>
            <p:cNvSpPr/>
            <p:nvPr/>
          </p:nvSpPr>
          <p:spPr>
            <a:xfrm flipH="1">
              <a:off x="-6982" y="506701"/>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1"/>
            <p:cNvSpPr/>
            <p:nvPr/>
          </p:nvSpPr>
          <p:spPr>
            <a:xfrm rot="10800000" flipH="1">
              <a:off x="-6982"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1"/>
            <p:cNvSpPr/>
            <p:nvPr/>
          </p:nvSpPr>
          <p:spPr>
            <a:xfrm rot="10800000" flipH="1">
              <a:off x="-698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1"/>
            <p:cNvSpPr/>
            <p:nvPr/>
          </p:nvSpPr>
          <p:spPr>
            <a:xfrm rot="10800000" flipH="1">
              <a:off x="-698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1"/>
            <p:cNvSpPr/>
            <p:nvPr/>
          </p:nvSpPr>
          <p:spPr>
            <a:xfrm rot="10800000" flipH="1">
              <a:off x="244715"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1"/>
            <p:cNvSpPr/>
            <p:nvPr/>
          </p:nvSpPr>
          <p:spPr>
            <a:xfrm flipH="1">
              <a:off x="461533" y="3350"/>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1"/>
            <p:cNvSpPr/>
            <p:nvPr/>
          </p:nvSpPr>
          <p:spPr>
            <a:xfrm flipH="1">
              <a:off x="-6982" y="1010053"/>
              <a:ext cx="503393" cy="251718"/>
            </a:xfrm>
            <a:custGeom>
              <a:avLst/>
              <a:gdLst/>
              <a:ahLst/>
              <a:cxnLst/>
              <a:rect l="l" t="t" r="r" b="b"/>
              <a:pathLst>
                <a:path w="24014" h="12008" extrusionOk="0">
                  <a:moveTo>
                    <a:pt x="1" y="1"/>
                  </a:moveTo>
                  <a:lnTo>
                    <a:pt x="12007" y="12007"/>
                  </a:lnTo>
                  <a:lnTo>
                    <a:pt x="24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1"/>
            <p:cNvSpPr/>
            <p:nvPr/>
          </p:nvSpPr>
          <p:spPr>
            <a:xfrm flipH="1">
              <a:off x="-6982"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1"/>
            <p:cNvSpPr/>
            <p:nvPr/>
          </p:nvSpPr>
          <p:spPr>
            <a:xfrm flipH="1">
              <a:off x="-6972"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1"/>
            <p:cNvSpPr/>
            <p:nvPr/>
          </p:nvSpPr>
          <p:spPr>
            <a:xfrm flipH="1">
              <a:off x="-6984"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170175" y="2274675"/>
            <a:ext cx="4032000" cy="1626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4170175" y="1248725"/>
            <a:ext cx="1243800" cy="8418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a:spLocks noGrp="1"/>
          </p:cNvSpPr>
          <p:nvPr>
            <p:ph type="pic" idx="3"/>
          </p:nvPr>
        </p:nvSpPr>
        <p:spPr>
          <a:xfrm>
            <a:off x="496300" y="514825"/>
            <a:ext cx="2988600" cy="41022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38"/>
        <p:cNvGrpSpPr/>
        <p:nvPr/>
      </p:nvGrpSpPr>
      <p:grpSpPr>
        <a:xfrm>
          <a:off x="0" y="0"/>
          <a:ext cx="0" cy="0"/>
          <a:chOff x="0" y="0"/>
          <a:chExt cx="0" cy="0"/>
        </a:xfrm>
      </p:grpSpPr>
      <p:sp>
        <p:nvSpPr>
          <p:cNvPr id="539" name="Google Shape;539;p22"/>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40" name="Google Shape;540;p22"/>
          <p:cNvSpPr txBox="1">
            <a:spLocks noGrp="1"/>
          </p:cNvSpPr>
          <p:nvPr>
            <p:ph type="subTitle" idx="1"/>
          </p:nvPr>
        </p:nvSpPr>
        <p:spPr>
          <a:xfrm>
            <a:off x="2347900" y="1745009"/>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1" name="Google Shape;541;p22"/>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Albert Sans"/>
                <a:ea typeface="Albert Sans"/>
                <a:cs typeface="Albert Sans"/>
                <a:sym typeface="Albert Sans"/>
              </a:rPr>
              <a:t>CREDITS:</a:t>
            </a:r>
            <a:r>
              <a:rPr lang="en" sz="1000">
                <a:solidFill>
                  <a:schemeClr val="dk1"/>
                </a:solidFill>
                <a:latin typeface="Albert Sans"/>
                <a:ea typeface="Albert Sans"/>
                <a:cs typeface="Albert Sans"/>
                <a:sym typeface="Albert Sans"/>
              </a:rPr>
              <a:t> This presentation template was created by </a:t>
            </a:r>
            <a:r>
              <a:rPr lang="en" sz="1000" b="1" u="sng">
                <a:solidFill>
                  <a:schemeClr val="hlink"/>
                </a:solidFill>
                <a:latin typeface="Albert Sans"/>
                <a:ea typeface="Albert Sans"/>
                <a:cs typeface="Albert Sans"/>
                <a:sym typeface="Albert Sans"/>
                <a:hlinkClick r:id="rId2"/>
              </a:rPr>
              <a:t>Slidesgo</a:t>
            </a:r>
            <a:r>
              <a:rPr lang="en" sz="1000">
                <a:solidFill>
                  <a:schemeClr val="dk1"/>
                </a:solidFill>
                <a:latin typeface="Albert Sans"/>
                <a:ea typeface="Albert Sans"/>
                <a:cs typeface="Albert Sans"/>
                <a:sym typeface="Albert Sans"/>
              </a:rPr>
              <a:t>, and includes icons by </a:t>
            </a:r>
            <a:r>
              <a:rPr lang="en" sz="10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Albert Sans"/>
                <a:ea typeface="Albert Sans"/>
                <a:cs typeface="Albert Sans"/>
                <a:sym typeface="Albert Sans"/>
              </a:rPr>
              <a:t>, and infographics &amp; images by </a:t>
            </a:r>
            <a:r>
              <a:rPr lang="en" sz="1000" b="1" u="sng">
                <a:solidFill>
                  <a:schemeClr val="dk1"/>
                </a:solid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Albert Sans"/>
                <a:ea typeface="Albert Sans"/>
                <a:cs typeface="Albert Sans"/>
                <a:sym typeface="Albert Sans"/>
              </a:rPr>
              <a:t> </a:t>
            </a:r>
            <a:endParaRPr sz="1000" b="1" u="sng">
              <a:solidFill>
                <a:schemeClr val="dk1"/>
              </a:solidFill>
              <a:latin typeface="Albert Sans"/>
              <a:ea typeface="Albert Sans"/>
              <a:cs typeface="Albert Sans"/>
              <a:sym typeface="Albert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42"/>
        <p:cNvGrpSpPr/>
        <p:nvPr/>
      </p:nvGrpSpPr>
      <p:grpSpPr>
        <a:xfrm>
          <a:off x="0" y="0"/>
          <a:ext cx="0" cy="0"/>
          <a:chOff x="0" y="0"/>
          <a:chExt cx="0" cy="0"/>
        </a:xfrm>
      </p:grpSpPr>
      <p:grpSp>
        <p:nvGrpSpPr>
          <p:cNvPr id="543" name="Google Shape;543;p23"/>
          <p:cNvGrpSpPr/>
          <p:nvPr/>
        </p:nvGrpSpPr>
        <p:grpSpPr>
          <a:xfrm>
            <a:off x="-8606" y="-6"/>
            <a:ext cx="9152764" cy="5143517"/>
            <a:chOff x="-8606" y="-6"/>
            <a:chExt cx="9152764" cy="5143517"/>
          </a:xfrm>
        </p:grpSpPr>
        <p:sp>
          <p:nvSpPr>
            <p:cNvPr id="544" name="Google Shape;544;p23"/>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3"/>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3"/>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3"/>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3"/>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3"/>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3"/>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3"/>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3"/>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3"/>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3"/>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3"/>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3"/>
            <p:cNvSpPr/>
            <p:nvPr/>
          </p:nvSpPr>
          <p:spPr>
            <a:xfrm rot="10800000" flipH="1">
              <a:off x="8640762" y="3633399"/>
              <a:ext cx="251718" cy="503393"/>
            </a:xfrm>
            <a:custGeom>
              <a:avLst/>
              <a:gdLst/>
              <a:ahLst/>
              <a:cxnLst/>
              <a:rect l="l" t="t" r="r" b="b"/>
              <a:pathLst>
                <a:path w="12008" h="24014"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3"/>
            <p:cNvSpPr/>
            <p:nvPr/>
          </p:nvSpPr>
          <p:spPr>
            <a:xfrm rot="10800000" flipH="1">
              <a:off x="8640762" y="3633399"/>
              <a:ext cx="503393" cy="251697"/>
            </a:xfrm>
            <a:custGeom>
              <a:avLst/>
              <a:gdLst/>
              <a:ahLst/>
              <a:cxnLst/>
              <a:rect l="l" t="t" r="r" b="b"/>
              <a:pathLst>
                <a:path w="24014" h="12007" extrusionOk="0">
                  <a:moveTo>
                    <a:pt x="12007" y="0"/>
                  </a:moveTo>
                  <a:lnTo>
                    <a:pt x="1" y="12006"/>
                  </a:lnTo>
                  <a:lnTo>
                    <a:pt x="24013" y="12006"/>
                  </a:lnTo>
                  <a:lnTo>
                    <a:pt x="12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3"/>
            <p:cNvSpPr/>
            <p:nvPr/>
          </p:nvSpPr>
          <p:spPr>
            <a:xfrm rot="10800000" flipH="1">
              <a:off x="8640762" y="3885075"/>
              <a:ext cx="503393" cy="251718"/>
            </a:xfrm>
            <a:custGeom>
              <a:avLst/>
              <a:gdLst/>
              <a:ahLst/>
              <a:cxnLst/>
              <a:rect l="l" t="t" r="r" b="b"/>
              <a:pathLst>
                <a:path w="24014" h="12008" extrusionOk="0">
                  <a:moveTo>
                    <a:pt x="1" y="1"/>
                  </a:moveTo>
                  <a:lnTo>
                    <a:pt x="12007" y="12007"/>
                  </a:lnTo>
                  <a:lnTo>
                    <a:pt x="24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3"/>
            <p:cNvSpPr/>
            <p:nvPr/>
          </p:nvSpPr>
          <p:spPr>
            <a:xfrm rot="10800000" flipH="1">
              <a:off x="8892459" y="3633399"/>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3"/>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3"/>
            <p:cNvSpPr/>
            <p:nvPr/>
          </p:nvSpPr>
          <p:spPr>
            <a:xfrm rot="10800000" flipH="1">
              <a:off x="8389086" y="3633399"/>
              <a:ext cx="251697" cy="503393"/>
            </a:xfrm>
            <a:custGeom>
              <a:avLst/>
              <a:gdLst/>
              <a:ahLst/>
              <a:cxnLst/>
              <a:rect l="l" t="t" r="r" b="b"/>
              <a:pathLst>
                <a:path w="12007" h="24014"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3"/>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3"/>
            <p:cNvSpPr/>
            <p:nvPr/>
          </p:nvSpPr>
          <p:spPr>
            <a:xfrm flipH="1">
              <a:off x="244694" y="506701"/>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3"/>
            <p:cNvSpPr/>
            <p:nvPr/>
          </p:nvSpPr>
          <p:spPr>
            <a:xfrm flipH="1">
              <a:off x="-6982" y="758377"/>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3"/>
            <p:cNvSpPr/>
            <p:nvPr/>
          </p:nvSpPr>
          <p:spPr>
            <a:xfrm flipH="1">
              <a:off x="-6982" y="506701"/>
              <a:ext cx="503393" cy="251697"/>
            </a:xfrm>
            <a:custGeom>
              <a:avLst/>
              <a:gdLst/>
              <a:ahLst/>
              <a:cxnLst/>
              <a:rect l="l" t="t" r="r" b="b"/>
              <a:pathLst>
                <a:path w="24014" h="12007"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3"/>
            <p:cNvSpPr/>
            <p:nvPr/>
          </p:nvSpPr>
          <p:spPr>
            <a:xfrm flipH="1">
              <a:off x="-6982" y="506701"/>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3"/>
            <p:cNvSpPr/>
            <p:nvPr/>
          </p:nvSpPr>
          <p:spPr>
            <a:xfrm rot="10800000" flipH="1">
              <a:off x="-6982"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3"/>
            <p:cNvSpPr/>
            <p:nvPr/>
          </p:nvSpPr>
          <p:spPr>
            <a:xfrm rot="10800000" flipH="1">
              <a:off x="-698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3"/>
            <p:cNvSpPr/>
            <p:nvPr/>
          </p:nvSpPr>
          <p:spPr>
            <a:xfrm rot="10800000" flipH="1">
              <a:off x="-698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3"/>
            <p:cNvSpPr/>
            <p:nvPr/>
          </p:nvSpPr>
          <p:spPr>
            <a:xfrm rot="10800000" flipH="1">
              <a:off x="244715"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3"/>
            <p:cNvSpPr/>
            <p:nvPr/>
          </p:nvSpPr>
          <p:spPr>
            <a:xfrm flipH="1">
              <a:off x="461533" y="3350"/>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3"/>
            <p:cNvSpPr/>
            <p:nvPr/>
          </p:nvSpPr>
          <p:spPr>
            <a:xfrm flipH="1">
              <a:off x="-6982" y="1010053"/>
              <a:ext cx="503393" cy="251718"/>
            </a:xfrm>
            <a:custGeom>
              <a:avLst/>
              <a:gdLst/>
              <a:ahLst/>
              <a:cxnLst/>
              <a:rect l="l" t="t" r="r" b="b"/>
              <a:pathLst>
                <a:path w="24014" h="12008" extrusionOk="0">
                  <a:moveTo>
                    <a:pt x="1" y="1"/>
                  </a:moveTo>
                  <a:lnTo>
                    <a:pt x="12007" y="12007"/>
                  </a:lnTo>
                  <a:lnTo>
                    <a:pt x="24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3"/>
            <p:cNvSpPr/>
            <p:nvPr/>
          </p:nvSpPr>
          <p:spPr>
            <a:xfrm flipH="1">
              <a:off x="-6982"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3"/>
            <p:cNvSpPr/>
            <p:nvPr/>
          </p:nvSpPr>
          <p:spPr>
            <a:xfrm flipH="1">
              <a:off x="-6972"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3"/>
            <p:cNvSpPr/>
            <p:nvPr/>
          </p:nvSpPr>
          <p:spPr>
            <a:xfrm flipH="1">
              <a:off x="-6984"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23"/>
            <p:cNvGrpSpPr/>
            <p:nvPr/>
          </p:nvGrpSpPr>
          <p:grpSpPr>
            <a:xfrm>
              <a:off x="-8606" y="-6"/>
              <a:ext cx="9152598" cy="5143517"/>
              <a:chOff x="-8606" y="-6"/>
              <a:chExt cx="9152598" cy="5143517"/>
            </a:xfrm>
          </p:grpSpPr>
          <p:grpSp>
            <p:nvGrpSpPr>
              <p:cNvPr id="577" name="Google Shape;577;p23"/>
              <p:cNvGrpSpPr/>
              <p:nvPr/>
            </p:nvGrpSpPr>
            <p:grpSpPr>
              <a:xfrm rot="10800000" flipH="1">
                <a:off x="142100" y="4352571"/>
                <a:ext cx="113479" cy="790940"/>
                <a:chOff x="9817200" y="1278250"/>
                <a:chExt cx="105650" cy="736375"/>
              </a:xfrm>
            </p:grpSpPr>
            <p:sp>
              <p:nvSpPr>
                <p:cNvPr id="578" name="Google Shape;578;p23"/>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3"/>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3"/>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3"/>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3"/>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3"/>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 name="Google Shape;584;p23"/>
              <p:cNvSpPr/>
              <p:nvPr/>
            </p:nvSpPr>
            <p:spPr>
              <a:xfrm rot="10800000" flipH="1">
                <a:off x="8453355" y="3945069"/>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3"/>
              <p:cNvSpPr/>
              <p:nvPr/>
            </p:nvSpPr>
            <p:spPr>
              <a:xfrm rot="10800000" flipH="1">
                <a:off x="-8606" y="-6"/>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 name="Google Shape;586;p23"/>
              <p:cNvGrpSpPr/>
              <p:nvPr/>
            </p:nvGrpSpPr>
            <p:grpSpPr>
              <a:xfrm>
                <a:off x="8924275" y="-4"/>
                <a:ext cx="113479" cy="790940"/>
                <a:chOff x="9817200" y="1278250"/>
                <a:chExt cx="105650" cy="736375"/>
              </a:xfrm>
            </p:grpSpPr>
            <p:sp>
              <p:nvSpPr>
                <p:cNvPr id="587" name="Google Shape;587;p23"/>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3"/>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3"/>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3"/>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3"/>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3"/>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3" name="Google Shape;593;p23"/>
            <p:cNvSpPr/>
            <p:nvPr/>
          </p:nvSpPr>
          <p:spPr>
            <a:xfrm flipH="1">
              <a:off x="-6972" y="201677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94"/>
        <p:cNvGrpSpPr/>
        <p:nvPr/>
      </p:nvGrpSpPr>
      <p:grpSpPr>
        <a:xfrm>
          <a:off x="0" y="0"/>
          <a:ext cx="0" cy="0"/>
          <a:chOff x="0" y="0"/>
          <a:chExt cx="0" cy="0"/>
        </a:xfrm>
      </p:grpSpPr>
      <p:grpSp>
        <p:nvGrpSpPr>
          <p:cNvPr id="595" name="Google Shape;595;p24"/>
          <p:cNvGrpSpPr/>
          <p:nvPr/>
        </p:nvGrpSpPr>
        <p:grpSpPr>
          <a:xfrm>
            <a:off x="-8606" y="-14593"/>
            <a:ext cx="9152764" cy="5158089"/>
            <a:chOff x="-8606" y="-14593"/>
            <a:chExt cx="9152764" cy="5158089"/>
          </a:xfrm>
        </p:grpSpPr>
        <p:grpSp>
          <p:nvGrpSpPr>
            <p:cNvPr id="596" name="Google Shape;596;p24"/>
            <p:cNvGrpSpPr/>
            <p:nvPr/>
          </p:nvGrpSpPr>
          <p:grpSpPr>
            <a:xfrm>
              <a:off x="-6984" y="3130025"/>
              <a:ext cx="9151142" cy="2013471"/>
              <a:chOff x="-6984" y="3130025"/>
              <a:chExt cx="9151142" cy="2013471"/>
            </a:xfrm>
          </p:grpSpPr>
          <p:grpSp>
            <p:nvGrpSpPr>
              <p:cNvPr id="597" name="Google Shape;597;p24"/>
              <p:cNvGrpSpPr/>
              <p:nvPr/>
            </p:nvGrpSpPr>
            <p:grpSpPr>
              <a:xfrm>
                <a:off x="7634031" y="3130025"/>
                <a:ext cx="1510127" cy="2013471"/>
                <a:chOff x="7634031" y="3130025"/>
                <a:chExt cx="1510127" cy="2013471"/>
              </a:xfrm>
            </p:grpSpPr>
            <p:sp>
              <p:nvSpPr>
                <p:cNvPr id="598" name="Google Shape;598;p24"/>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4"/>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4"/>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4"/>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4"/>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4"/>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4"/>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4"/>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4"/>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4"/>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4"/>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4"/>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4"/>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4"/>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24"/>
              <p:cNvGrpSpPr/>
              <p:nvPr/>
            </p:nvGrpSpPr>
            <p:grpSpPr>
              <a:xfrm rot="10800000" flipH="1">
                <a:off x="-6984" y="3130025"/>
                <a:ext cx="971890" cy="2013471"/>
                <a:chOff x="-6984" y="3350"/>
                <a:chExt cx="971890" cy="2013471"/>
              </a:xfrm>
            </p:grpSpPr>
            <p:sp>
              <p:nvSpPr>
                <p:cNvPr id="613" name="Google Shape;613;p24"/>
                <p:cNvSpPr/>
                <p:nvPr/>
              </p:nvSpPr>
              <p:spPr>
                <a:xfrm rot="10800000" flipH="1">
                  <a:off x="-6982"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4"/>
                <p:cNvSpPr/>
                <p:nvPr/>
              </p:nvSpPr>
              <p:spPr>
                <a:xfrm rot="10800000" flipH="1">
                  <a:off x="-698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4"/>
                <p:cNvSpPr/>
                <p:nvPr/>
              </p:nvSpPr>
              <p:spPr>
                <a:xfrm rot="10800000" flipH="1">
                  <a:off x="-698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4"/>
                <p:cNvSpPr/>
                <p:nvPr/>
              </p:nvSpPr>
              <p:spPr>
                <a:xfrm rot="10800000" flipH="1">
                  <a:off x="244715"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4"/>
                <p:cNvSpPr/>
                <p:nvPr/>
              </p:nvSpPr>
              <p:spPr>
                <a:xfrm flipH="1">
                  <a:off x="461533" y="3350"/>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4"/>
                <p:cNvSpPr/>
                <p:nvPr/>
              </p:nvSpPr>
              <p:spPr>
                <a:xfrm flipH="1">
                  <a:off x="-6982" y="1010053"/>
                  <a:ext cx="503393" cy="251718"/>
                </a:xfrm>
                <a:custGeom>
                  <a:avLst/>
                  <a:gdLst/>
                  <a:ahLst/>
                  <a:cxnLst/>
                  <a:rect l="l" t="t" r="r" b="b"/>
                  <a:pathLst>
                    <a:path w="24014" h="12008"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4"/>
                <p:cNvSpPr/>
                <p:nvPr/>
              </p:nvSpPr>
              <p:spPr>
                <a:xfrm flipH="1">
                  <a:off x="-6982"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4"/>
                <p:cNvSpPr/>
                <p:nvPr/>
              </p:nvSpPr>
              <p:spPr>
                <a:xfrm flipH="1">
                  <a:off x="-6972"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flipH="1">
                  <a:off x="-6984"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 name="Google Shape;622;p24"/>
            <p:cNvGrpSpPr/>
            <p:nvPr/>
          </p:nvGrpSpPr>
          <p:grpSpPr>
            <a:xfrm>
              <a:off x="-8606" y="-14593"/>
              <a:ext cx="9152598" cy="4650428"/>
              <a:chOff x="-8606" y="-14593"/>
              <a:chExt cx="9152598" cy="4650428"/>
            </a:xfrm>
          </p:grpSpPr>
          <p:sp>
            <p:nvSpPr>
              <p:cNvPr id="623" name="Google Shape;623;p24"/>
              <p:cNvSpPr/>
              <p:nvPr/>
            </p:nvSpPr>
            <p:spPr>
              <a:xfrm rot="10800000" flipH="1">
                <a:off x="-8606" y="3640359"/>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 name="Google Shape;624;p24"/>
              <p:cNvGrpSpPr/>
              <p:nvPr/>
            </p:nvGrpSpPr>
            <p:grpSpPr>
              <a:xfrm>
                <a:off x="189780" y="-14593"/>
                <a:ext cx="8954212" cy="4650428"/>
                <a:chOff x="189780" y="-14593"/>
                <a:chExt cx="8954212" cy="4650428"/>
              </a:xfrm>
            </p:grpSpPr>
            <p:sp>
              <p:nvSpPr>
                <p:cNvPr id="625" name="Google Shape;625;p24"/>
                <p:cNvSpPr/>
                <p:nvPr/>
              </p:nvSpPr>
              <p:spPr>
                <a:xfrm rot="10800000" flipH="1">
                  <a:off x="8453355" y="3945069"/>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 name="Google Shape;626;p24"/>
                <p:cNvGrpSpPr/>
                <p:nvPr/>
              </p:nvGrpSpPr>
              <p:grpSpPr>
                <a:xfrm>
                  <a:off x="189780" y="-14593"/>
                  <a:ext cx="113479" cy="790940"/>
                  <a:chOff x="9817200" y="1278250"/>
                  <a:chExt cx="105650" cy="736375"/>
                </a:xfrm>
              </p:grpSpPr>
              <p:sp>
                <p:nvSpPr>
                  <p:cNvPr id="627" name="Google Shape;627;p24"/>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3" name="Google Shape;633;p24"/>
          <p:cNvSpPr/>
          <p:nvPr/>
        </p:nvSpPr>
        <p:spPr>
          <a:xfrm rot="10800000">
            <a:off x="-6984" y="2878350"/>
            <a:ext cx="503373" cy="251718"/>
          </a:xfrm>
          <a:custGeom>
            <a:avLst/>
            <a:gdLst/>
            <a:ahLst/>
            <a:cxnLst/>
            <a:rect l="l" t="t" r="r" b="b"/>
            <a:pathLst>
              <a:path w="24013" h="12008"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rot="10800000" flipH="1">
            <a:off x="8640760" y="3885087"/>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3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39"/>
        <p:cNvGrpSpPr/>
        <p:nvPr/>
      </p:nvGrpSpPr>
      <p:grpSpPr>
        <a:xfrm>
          <a:off x="0" y="0"/>
          <a:ext cx="0" cy="0"/>
          <a:chOff x="0" y="0"/>
          <a:chExt cx="0" cy="0"/>
        </a:xfrm>
      </p:grpSpPr>
      <p:sp>
        <p:nvSpPr>
          <p:cNvPr id="640" name="Google Shape;640;p2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5"/>
          <p:cNvSpPr txBox="1">
            <a:spLocks noGrp="1"/>
          </p:cNvSpPr>
          <p:nvPr>
            <p:ph type="subTitle" idx="1"/>
          </p:nvPr>
        </p:nvSpPr>
        <p:spPr>
          <a:xfrm>
            <a:off x="4923137" y="2546025"/>
            <a:ext cx="2505600" cy="146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8" name="Google Shape;68;p5"/>
          <p:cNvSpPr txBox="1">
            <a:spLocks noGrp="1"/>
          </p:cNvSpPr>
          <p:nvPr>
            <p:ph type="subTitle" idx="2"/>
          </p:nvPr>
        </p:nvSpPr>
        <p:spPr>
          <a:xfrm>
            <a:off x="1715263" y="2546025"/>
            <a:ext cx="2505600" cy="146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9" name="Google Shape;69;p5"/>
          <p:cNvSpPr txBox="1">
            <a:spLocks noGrp="1"/>
          </p:cNvSpPr>
          <p:nvPr>
            <p:ph type="subTitle" idx="3"/>
          </p:nvPr>
        </p:nvSpPr>
        <p:spPr>
          <a:xfrm>
            <a:off x="1715263" y="2033929"/>
            <a:ext cx="2505600" cy="51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70" name="Google Shape;70;p5"/>
          <p:cNvSpPr txBox="1">
            <a:spLocks noGrp="1"/>
          </p:cNvSpPr>
          <p:nvPr>
            <p:ph type="subTitle" idx="4"/>
          </p:nvPr>
        </p:nvSpPr>
        <p:spPr>
          <a:xfrm>
            <a:off x="4923138" y="2033929"/>
            <a:ext cx="2505600" cy="512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leway"/>
              <a:buNone/>
              <a:defRPr sz="1800" b="1">
                <a:solidFill>
                  <a:schemeClr val="dk1"/>
                </a:solidFill>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71" name="Google Shape;71;p5"/>
          <p:cNvGrpSpPr/>
          <p:nvPr/>
        </p:nvGrpSpPr>
        <p:grpSpPr>
          <a:xfrm>
            <a:off x="7634031" y="3130025"/>
            <a:ext cx="1510127" cy="2013471"/>
            <a:chOff x="7634031" y="3130025"/>
            <a:chExt cx="1510127" cy="2013471"/>
          </a:xfrm>
        </p:grpSpPr>
        <p:sp>
          <p:nvSpPr>
            <p:cNvPr id="72" name="Google Shape;72;p5"/>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5"/>
          <p:cNvGrpSpPr/>
          <p:nvPr/>
        </p:nvGrpSpPr>
        <p:grpSpPr>
          <a:xfrm>
            <a:off x="-6984" y="3350"/>
            <a:ext cx="971890" cy="2013471"/>
            <a:chOff x="-6984" y="3350"/>
            <a:chExt cx="971890" cy="2013471"/>
          </a:xfrm>
        </p:grpSpPr>
        <p:sp>
          <p:nvSpPr>
            <p:cNvPr id="87" name="Google Shape;87;p5"/>
            <p:cNvSpPr/>
            <p:nvPr/>
          </p:nvSpPr>
          <p:spPr>
            <a:xfrm rot="10800000" flipH="1">
              <a:off x="-6982"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rot="10800000" flipH="1">
              <a:off x="-698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rot="10800000" flipH="1">
              <a:off x="-698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rot="10800000" flipH="1">
              <a:off x="244715"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flipH="1">
              <a:off x="461533" y="3350"/>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flipH="1">
              <a:off x="-6982" y="1010053"/>
              <a:ext cx="503393" cy="251718"/>
            </a:xfrm>
            <a:custGeom>
              <a:avLst/>
              <a:gdLst/>
              <a:ahLst/>
              <a:cxnLst/>
              <a:rect l="l" t="t" r="r" b="b"/>
              <a:pathLst>
                <a:path w="24014" h="12008"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flipH="1">
              <a:off x="-6982"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flipH="1">
              <a:off x="-6972"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flipH="1">
              <a:off x="-6984"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5"/>
          <p:cNvGrpSpPr/>
          <p:nvPr/>
        </p:nvGrpSpPr>
        <p:grpSpPr>
          <a:xfrm>
            <a:off x="-8606" y="-6"/>
            <a:ext cx="9152598" cy="4635841"/>
            <a:chOff x="-8606" y="-6"/>
            <a:chExt cx="9152598" cy="4635841"/>
          </a:xfrm>
        </p:grpSpPr>
        <p:grpSp>
          <p:nvGrpSpPr>
            <p:cNvPr id="97" name="Google Shape;97;p5"/>
            <p:cNvGrpSpPr/>
            <p:nvPr/>
          </p:nvGrpSpPr>
          <p:grpSpPr>
            <a:xfrm>
              <a:off x="189780" y="1815665"/>
              <a:ext cx="8766779" cy="1482720"/>
              <a:chOff x="189780" y="1815665"/>
              <a:chExt cx="8766779" cy="1482720"/>
            </a:xfrm>
          </p:grpSpPr>
          <p:grpSp>
            <p:nvGrpSpPr>
              <p:cNvPr id="98" name="Google Shape;98;p5"/>
              <p:cNvGrpSpPr/>
              <p:nvPr/>
            </p:nvGrpSpPr>
            <p:grpSpPr>
              <a:xfrm rot="10800000" flipH="1">
                <a:off x="8843080" y="2507444"/>
                <a:ext cx="113479" cy="790940"/>
                <a:chOff x="9817200" y="1278250"/>
                <a:chExt cx="105650" cy="736375"/>
              </a:xfrm>
            </p:grpSpPr>
            <p:sp>
              <p:nvSpPr>
                <p:cNvPr id="99" name="Google Shape;99;p5"/>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5"/>
              <p:cNvGrpSpPr/>
              <p:nvPr/>
            </p:nvGrpSpPr>
            <p:grpSpPr>
              <a:xfrm>
                <a:off x="189780" y="1815665"/>
                <a:ext cx="113479" cy="790940"/>
                <a:chOff x="9817200" y="1278250"/>
                <a:chExt cx="105650" cy="736375"/>
              </a:xfrm>
            </p:grpSpPr>
            <p:sp>
              <p:nvSpPr>
                <p:cNvPr id="106" name="Google Shape;106;p5"/>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2" name="Google Shape;112;p5"/>
            <p:cNvSpPr/>
            <p:nvPr/>
          </p:nvSpPr>
          <p:spPr>
            <a:xfrm rot="10800000" flipH="1">
              <a:off x="8453355" y="3945069"/>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rot="10800000" flipH="1">
              <a:off x="-8606" y="-6"/>
              <a:ext cx="690637" cy="69076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grpSp>
        <p:nvGrpSpPr>
          <p:cNvPr id="115" name="Google Shape;115;p6"/>
          <p:cNvGrpSpPr/>
          <p:nvPr/>
        </p:nvGrpSpPr>
        <p:grpSpPr>
          <a:xfrm>
            <a:off x="-6984" y="3350"/>
            <a:ext cx="9151142" cy="5140156"/>
            <a:chOff x="-6984" y="3350"/>
            <a:chExt cx="9151142" cy="5140156"/>
          </a:xfrm>
        </p:grpSpPr>
        <p:grpSp>
          <p:nvGrpSpPr>
            <p:cNvPr id="116" name="Google Shape;116;p6"/>
            <p:cNvGrpSpPr/>
            <p:nvPr/>
          </p:nvGrpSpPr>
          <p:grpSpPr>
            <a:xfrm>
              <a:off x="7634031" y="3130025"/>
              <a:ext cx="1510127" cy="2013471"/>
              <a:chOff x="7634031" y="3130025"/>
              <a:chExt cx="1510127" cy="2013471"/>
            </a:xfrm>
          </p:grpSpPr>
          <p:sp>
            <p:nvSpPr>
              <p:cNvPr id="117" name="Google Shape;117;p6"/>
              <p:cNvSpPr/>
              <p:nvPr/>
            </p:nvSpPr>
            <p:spPr>
              <a:xfrm rot="10800000" flipH="1">
                <a:off x="8137410" y="4640123"/>
                <a:ext cx="503373" cy="251697"/>
              </a:xfrm>
              <a:custGeom>
                <a:avLst/>
                <a:gdLst/>
                <a:ahLst/>
                <a:cxnLst/>
                <a:rect l="l" t="t" r="r" b="b"/>
                <a:pathLst>
                  <a:path w="24013"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rot="10800000" flipH="1">
                <a:off x="8389086" y="4640123"/>
                <a:ext cx="251697" cy="503373"/>
              </a:xfrm>
              <a:custGeom>
                <a:avLst/>
                <a:gdLst/>
                <a:ahLst/>
                <a:cxnLst/>
                <a:rect l="l" t="t" r="r" b="b"/>
                <a:pathLst>
                  <a:path w="12007" h="24013" extrusionOk="0">
                    <a:moveTo>
                      <a:pt x="12007" y="1"/>
                    </a:moveTo>
                    <a:lnTo>
                      <a:pt x="1" y="12007"/>
                    </a:lnTo>
                    <a:lnTo>
                      <a:pt x="12007" y="24013"/>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rot="10800000" flipH="1">
                <a:off x="8640762" y="413677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rot="10800000" flipH="1">
                <a:off x="8640762" y="4136772"/>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rot="10800000" flipH="1">
                <a:off x="8640762" y="4388447"/>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rot="10800000" flipH="1">
                <a:off x="8892459" y="4136772"/>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flipH="1">
                <a:off x="8892438" y="464012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flipH="1">
                <a:off x="8640762" y="4891799"/>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flipH="1">
                <a:off x="8640762" y="464012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flipH="1">
                <a:off x="8640762" y="4640123"/>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rot="10800000" flipH="1">
                <a:off x="8137410" y="4640123"/>
                <a:ext cx="251697" cy="503373"/>
              </a:xfrm>
              <a:custGeom>
                <a:avLst/>
                <a:gdLst/>
                <a:ahLst/>
                <a:cxnLst/>
                <a:rect l="l" t="t" r="r" b="b"/>
                <a:pathLst>
                  <a:path w="12007"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rot="10800000" flipH="1">
                <a:off x="7634031" y="4891799"/>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rot="10800000" flipH="1">
                <a:off x="8640773" y="3381724"/>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rot="10800000" flipH="1">
                <a:off x="8640785" y="3130025"/>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6"/>
            <p:cNvGrpSpPr/>
            <p:nvPr/>
          </p:nvGrpSpPr>
          <p:grpSpPr>
            <a:xfrm rot="10800000" flipH="1">
              <a:off x="8843080" y="321269"/>
              <a:ext cx="113479" cy="790940"/>
              <a:chOff x="9817200" y="1278250"/>
              <a:chExt cx="105650" cy="736375"/>
            </a:xfrm>
          </p:grpSpPr>
          <p:sp>
            <p:nvSpPr>
              <p:cNvPr id="132" name="Google Shape;132;p6"/>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6"/>
            <p:cNvGrpSpPr/>
            <p:nvPr/>
          </p:nvGrpSpPr>
          <p:grpSpPr>
            <a:xfrm rot="10800000" flipH="1">
              <a:off x="189780" y="4352565"/>
              <a:ext cx="113479" cy="790940"/>
              <a:chOff x="9817200" y="1278250"/>
              <a:chExt cx="105650" cy="736375"/>
            </a:xfrm>
          </p:grpSpPr>
          <p:sp>
            <p:nvSpPr>
              <p:cNvPr id="139" name="Google Shape;139;p6"/>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6"/>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6"/>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6"/>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6"/>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45;p6"/>
            <p:cNvGrpSpPr/>
            <p:nvPr/>
          </p:nvGrpSpPr>
          <p:grpSpPr>
            <a:xfrm>
              <a:off x="-6984" y="3350"/>
              <a:ext cx="971890" cy="1510146"/>
              <a:chOff x="-6984" y="3350"/>
              <a:chExt cx="971890" cy="1510146"/>
            </a:xfrm>
          </p:grpSpPr>
          <p:sp>
            <p:nvSpPr>
              <p:cNvPr id="146" name="Google Shape;146;p6"/>
              <p:cNvSpPr/>
              <p:nvPr/>
            </p:nvSpPr>
            <p:spPr>
              <a:xfrm rot="10800000" flipH="1">
                <a:off x="-6982"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6"/>
              <p:cNvSpPr/>
              <p:nvPr/>
            </p:nvSpPr>
            <p:spPr>
              <a:xfrm rot="10800000" flipH="1">
                <a:off x="-6982"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rot="10800000" flipH="1">
                <a:off x="-6982"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rot="10800000" flipH="1">
                <a:off x="244715"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flipH="1">
                <a:off x="461533" y="3350"/>
                <a:ext cx="503373" cy="251697"/>
              </a:xfrm>
              <a:custGeom>
                <a:avLst/>
                <a:gdLst/>
                <a:ahLst/>
                <a:cxnLst/>
                <a:rect l="l" t="t" r="r" b="b"/>
                <a:pathLst>
                  <a:path w="24013" h="12007" extrusionOk="0">
                    <a:moveTo>
                      <a:pt x="0" y="1"/>
                    </a:moveTo>
                    <a:lnTo>
                      <a:pt x="12006" y="12007"/>
                    </a:lnTo>
                    <a:lnTo>
                      <a:pt x="240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flipH="1">
                <a:off x="-6982" y="506728"/>
                <a:ext cx="503393" cy="251718"/>
              </a:xfrm>
              <a:custGeom>
                <a:avLst/>
                <a:gdLst/>
                <a:ahLst/>
                <a:cxnLst/>
                <a:rect l="l" t="t" r="r" b="b"/>
                <a:pathLst>
                  <a:path w="24014" h="12008" extrusionOk="0">
                    <a:moveTo>
                      <a:pt x="1" y="1"/>
                    </a:moveTo>
                    <a:lnTo>
                      <a:pt x="12007" y="12007"/>
                    </a:lnTo>
                    <a:lnTo>
                      <a:pt x="240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flipH="1">
                <a:off x="-6982" y="506728"/>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6"/>
              <p:cNvSpPr/>
              <p:nvPr/>
            </p:nvSpPr>
            <p:spPr>
              <a:xfrm flipH="1">
                <a:off x="-6972" y="1010100"/>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6"/>
              <p:cNvSpPr/>
              <p:nvPr/>
            </p:nvSpPr>
            <p:spPr>
              <a:xfrm flipH="1">
                <a:off x="-6984" y="1261778"/>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6"/>
            <p:cNvGrpSpPr/>
            <p:nvPr/>
          </p:nvGrpSpPr>
          <p:grpSpPr>
            <a:xfrm>
              <a:off x="-3" y="6520"/>
              <a:ext cx="9143925" cy="5136429"/>
              <a:chOff x="-3" y="6520"/>
              <a:chExt cx="9143925" cy="5136429"/>
            </a:xfrm>
          </p:grpSpPr>
          <p:sp>
            <p:nvSpPr>
              <p:cNvPr id="156" name="Google Shape;156;p6"/>
              <p:cNvSpPr/>
              <p:nvPr/>
            </p:nvSpPr>
            <p:spPr>
              <a:xfrm rot="-5400000">
                <a:off x="53" y="6464"/>
                <a:ext cx="593924" cy="594035"/>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rot="-5400000">
                <a:off x="8443989" y="4443016"/>
                <a:ext cx="699867" cy="699998"/>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8" name="Google Shape;158;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59"/>
        <p:cNvGrpSpPr/>
        <p:nvPr/>
      </p:nvGrpSpPr>
      <p:grpSpPr>
        <a:xfrm>
          <a:off x="0" y="0"/>
          <a:ext cx="0" cy="0"/>
          <a:chOff x="0" y="0"/>
          <a:chExt cx="0" cy="0"/>
        </a:xfrm>
      </p:grpSpPr>
      <p:sp>
        <p:nvSpPr>
          <p:cNvPr id="160" name="Google Shape;160;p7"/>
          <p:cNvSpPr txBox="1">
            <a:spLocks noGrp="1"/>
          </p:cNvSpPr>
          <p:nvPr>
            <p:ph type="title"/>
          </p:nvPr>
        </p:nvSpPr>
        <p:spPr>
          <a:xfrm>
            <a:off x="713225" y="539500"/>
            <a:ext cx="4294800" cy="1235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1" name="Google Shape;161;p7"/>
          <p:cNvSpPr txBox="1">
            <a:spLocks noGrp="1"/>
          </p:cNvSpPr>
          <p:nvPr>
            <p:ph type="subTitle" idx="1"/>
          </p:nvPr>
        </p:nvSpPr>
        <p:spPr>
          <a:xfrm>
            <a:off x="713225" y="1834750"/>
            <a:ext cx="42948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162" name="Google Shape;162;p7"/>
          <p:cNvSpPr>
            <a:spLocks noGrp="1"/>
          </p:cNvSpPr>
          <p:nvPr>
            <p:ph type="pic" idx="2"/>
          </p:nvPr>
        </p:nvSpPr>
        <p:spPr>
          <a:xfrm>
            <a:off x="5643775" y="539500"/>
            <a:ext cx="2787000" cy="4064400"/>
          </a:xfrm>
          <a:prstGeom prst="rect">
            <a:avLst/>
          </a:prstGeom>
          <a:noFill/>
          <a:ln>
            <a:noFill/>
          </a:ln>
        </p:spPr>
      </p:sp>
      <p:grpSp>
        <p:nvGrpSpPr>
          <p:cNvPr id="163" name="Google Shape;163;p7"/>
          <p:cNvGrpSpPr/>
          <p:nvPr/>
        </p:nvGrpSpPr>
        <p:grpSpPr>
          <a:xfrm>
            <a:off x="-12350" y="-3651"/>
            <a:ext cx="977255" cy="3037155"/>
            <a:chOff x="-12350" y="-3651"/>
            <a:chExt cx="977255" cy="3037155"/>
          </a:xfrm>
        </p:grpSpPr>
        <p:grpSp>
          <p:nvGrpSpPr>
            <p:cNvPr id="164" name="Google Shape;164;p7"/>
            <p:cNvGrpSpPr/>
            <p:nvPr/>
          </p:nvGrpSpPr>
          <p:grpSpPr>
            <a:xfrm>
              <a:off x="192169" y="755473"/>
              <a:ext cx="113479" cy="2278032"/>
              <a:chOff x="10679675" y="2139975"/>
              <a:chExt cx="105650" cy="2120875"/>
            </a:xfrm>
          </p:grpSpPr>
          <p:sp>
            <p:nvSpPr>
              <p:cNvPr id="165" name="Google Shape;165;p7"/>
              <p:cNvSpPr/>
              <p:nvPr/>
            </p:nvSpPr>
            <p:spPr>
              <a:xfrm>
                <a:off x="10732100" y="3995625"/>
                <a:ext cx="25" cy="265225"/>
              </a:xfrm>
              <a:custGeom>
                <a:avLst/>
                <a:gdLst/>
                <a:ahLst/>
                <a:cxnLst/>
                <a:rect l="l" t="t" r="r" b="b"/>
                <a:pathLst>
                  <a:path w="1" h="10609" fill="none" extrusionOk="0">
                    <a:moveTo>
                      <a:pt x="1" y="0"/>
                    </a:moveTo>
                    <a:lnTo>
                      <a:pt x="1" y="1060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10679675" y="3995625"/>
                <a:ext cx="105650" cy="223425"/>
              </a:xfrm>
              <a:custGeom>
                <a:avLst/>
                <a:gdLst/>
                <a:ahLst/>
                <a:cxnLst/>
                <a:rect l="l" t="t" r="r" b="b"/>
                <a:pathLst>
                  <a:path w="4226" h="8937" fill="none" extrusionOk="0">
                    <a:moveTo>
                      <a:pt x="2067" y="8937"/>
                    </a:moveTo>
                    <a:lnTo>
                      <a:pt x="3587" y="7417"/>
                    </a:lnTo>
                    <a:cubicBezTo>
                      <a:pt x="3982" y="7022"/>
                      <a:pt x="4225" y="6475"/>
                      <a:pt x="4225" y="5927"/>
                    </a:cubicBezTo>
                    <a:lnTo>
                      <a:pt x="4225" y="3222"/>
                    </a:lnTo>
                    <a:cubicBezTo>
                      <a:pt x="4225" y="2705"/>
                      <a:pt x="4012" y="2219"/>
                      <a:pt x="3678" y="1824"/>
                    </a:cubicBezTo>
                    <a:lnTo>
                      <a:pt x="2098" y="0"/>
                    </a:lnTo>
                    <a:lnTo>
                      <a:pt x="517" y="1824"/>
                    </a:lnTo>
                    <a:cubicBezTo>
                      <a:pt x="183" y="2219"/>
                      <a:pt x="0" y="2705"/>
                      <a:pt x="0" y="3222"/>
                    </a:cubicBezTo>
                    <a:lnTo>
                      <a:pt x="0" y="5927"/>
                    </a:lnTo>
                    <a:cubicBezTo>
                      <a:pt x="0" y="6475"/>
                      <a:pt x="213" y="7022"/>
                      <a:pt x="608" y="7417"/>
                    </a:cubicBezTo>
                    <a:lnTo>
                      <a:pt x="2128" y="8937"/>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10732100" y="4136950"/>
                <a:ext cx="41050" cy="40300"/>
              </a:xfrm>
              <a:custGeom>
                <a:avLst/>
                <a:gdLst/>
                <a:ahLst/>
                <a:cxnLst/>
                <a:rect l="l" t="t" r="r" b="b"/>
                <a:pathLst>
                  <a:path w="1642" h="1612" fill="none" extrusionOk="0">
                    <a:moveTo>
                      <a:pt x="1" y="1612"/>
                    </a:moveTo>
                    <a:lnTo>
                      <a:pt x="164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10691075" y="4095925"/>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10732100" y="4057925"/>
                <a:ext cx="41050" cy="40300"/>
              </a:xfrm>
              <a:custGeom>
                <a:avLst/>
                <a:gdLst/>
                <a:ahLst/>
                <a:cxnLst/>
                <a:rect l="l" t="t" r="r" b="b"/>
                <a:pathLst>
                  <a:path w="1642" h="1612" fill="none" extrusionOk="0">
                    <a:moveTo>
                      <a:pt x="1" y="1612"/>
                    </a:moveTo>
                    <a:lnTo>
                      <a:pt x="164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10732100" y="2139975"/>
                <a:ext cx="25" cy="1855675"/>
              </a:xfrm>
              <a:custGeom>
                <a:avLst/>
                <a:gdLst/>
                <a:ahLst/>
                <a:cxnLst/>
                <a:rect l="l" t="t" r="r" b="b"/>
                <a:pathLst>
                  <a:path w="1" h="74227" fill="none" extrusionOk="0">
                    <a:moveTo>
                      <a:pt x="1" y="74226"/>
                    </a:moveTo>
                    <a:lnTo>
                      <a:pt x="1"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7"/>
            <p:cNvGrpSpPr/>
            <p:nvPr/>
          </p:nvGrpSpPr>
          <p:grpSpPr>
            <a:xfrm>
              <a:off x="-6984" y="0"/>
              <a:ext cx="971890" cy="1510121"/>
              <a:chOff x="-6984" y="506700"/>
              <a:chExt cx="971890" cy="1510121"/>
            </a:xfrm>
          </p:grpSpPr>
          <p:sp>
            <p:nvSpPr>
              <p:cNvPr id="172" name="Google Shape;172;p7"/>
              <p:cNvSpPr/>
              <p:nvPr/>
            </p:nvSpPr>
            <p:spPr>
              <a:xfrm flipH="1">
                <a:off x="244694" y="506701"/>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flipH="1">
                <a:off x="-6982" y="758377"/>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flipH="1">
                <a:off x="-6982" y="506701"/>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flipH="1">
                <a:off x="-6982" y="506701"/>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flipH="1">
                <a:off x="461533" y="506700"/>
                <a:ext cx="503373" cy="251697"/>
              </a:xfrm>
              <a:custGeom>
                <a:avLst/>
                <a:gdLst/>
                <a:ahLst/>
                <a:cxnLst/>
                <a:rect l="l" t="t" r="r" b="b"/>
                <a:pathLst>
                  <a:path w="24013" h="12007" extrusionOk="0">
                    <a:moveTo>
                      <a:pt x="0" y="1"/>
                    </a:moveTo>
                    <a:lnTo>
                      <a:pt x="12006" y="12007"/>
                    </a:lnTo>
                    <a:lnTo>
                      <a:pt x="240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flipH="1">
                <a:off x="-6982" y="1010053"/>
                <a:ext cx="503393" cy="251718"/>
              </a:xfrm>
              <a:custGeom>
                <a:avLst/>
                <a:gdLst/>
                <a:ahLst/>
                <a:cxnLst/>
                <a:rect l="l" t="t" r="r" b="b"/>
                <a:pathLst>
                  <a:path w="24014" h="12008" extrusionOk="0">
                    <a:moveTo>
                      <a:pt x="1" y="1"/>
                    </a:moveTo>
                    <a:lnTo>
                      <a:pt x="12007" y="12007"/>
                    </a:lnTo>
                    <a:lnTo>
                      <a:pt x="24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flipH="1">
                <a:off x="-6982"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flipH="1">
                <a:off x="-6972" y="151342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flipH="1">
                <a:off x="-6984" y="1765103"/>
                <a:ext cx="503373" cy="251718"/>
              </a:xfrm>
              <a:custGeom>
                <a:avLst/>
                <a:gdLst/>
                <a:ahLst/>
                <a:cxnLst/>
                <a:rect l="l" t="t" r="r" b="b"/>
                <a:pathLst>
                  <a:path w="24013" h="12008"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 name="Google Shape;181;p7"/>
            <p:cNvSpPr/>
            <p:nvPr/>
          </p:nvSpPr>
          <p:spPr>
            <a:xfrm>
              <a:off x="-12350" y="-3651"/>
              <a:ext cx="683024" cy="682895"/>
            </a:xfrm>
            <a:custGeom>
              <a:avLst/>
              <a:gdLst/>
              <a:ahLst/>
              <a:cxnLst/>
              <a:rect l="l" t="t" r="r" b="b"/>
              <a:pathLst>
                <a:path w="163013" h="162982" fill="none" extrusionOk="0">
                  <a:moveTo>
                    <a:pt x="163013" y="162982"/>
                  </a:moveTo>
                  <a:lnTo>
                    <a:pt x="0"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2"/>
        <p:cNvGrpSpPr/>
        <p:nvPr/>
      </p:nvGrpSpPr>
      <p:grpSpPr>
        <a:xfrm>
          <a:off x="0" y="0"/>
          <a:ext cx="0" cy="0"/>
          <a:chOff x="0" y="0"/>
          <a:chExt cx="0" cy="0"/>
        </a:xfrm>
      </p:grpSpPr>
      <p:sp>
        <p:nvSpPr>
          <p:cNvPr id="183" name="Google Shape;183;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4"/>
        <p:cNvGrpSpPr/>
        <p:nvPr/>
      </p:nvGrpSpPr>
      <p:grpSpPr>
        <a:xfrm>
          <a:off x="0" y="0"/>
          <a:ext cx="0" cy="0"/>
          <a:chOff x="0" y="0"/>
          <a:chExt cx="0" cy="0"/>
        </a:xfrm>
      </p:grpSpPr>
      <p:sp>
        <p:nvSpPr>
          <p:cNvPr id="185" name="Google Shape;18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86" name="Google Shape;18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7"/>
        <p:cNvGrpSpPr/>
        <p:nvPr/>
      </p:nvGrpSpPr>
      <p:grpSpPr>
        <a:xfrm>
          <a:off x="0" y="0"/>
          <a:ext cx="0" cy="0"/>
          <a:chOff x="0" y="0"/>
          <a:chExt cx="0" cy="0"/>
        </a:xfrm>
      </p:grpSpPr>
      <p:sp>
        <p:nvSpPr>
          <p:cNvPr id="188" name="Google Shape;188;p10"/>
          <p:cNvSpPr>
            <a:spLocks noGrp="1"/>
          </p:cNvSpPr>
          <p:nvPr>
            <p:ph type="pic" idx="2"/>
          </p:nvPr>
        </p:nvSpPr>
        <p:spPr>
          <a:xfrm>
            <a:off x="0" y="0"/>
            <a:ext cx="9144000" cy="5143500"/>
          </a:xfrm>
          <a:prstGeom prst="rect">
            <a:avLst/>
          </a:prstGeom>
          <a:noFill/>
          <a:ln>
            <a:noFill/>
          </a:ln>
        </p:spPr>
      </p:sp>
      <p:sp>
        <p:nvSpPr>
          <p:cNvPr id="189" name="Google Shape;189;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0"/>
        <p:cNvGrpSpPr/>
        <p:nvPr/>
      </p:nvGrpSpPr>
      <p:grpSpPr>
        <a:xfrm>
          <a:off x="0" y="0"/>
          <a:ext cx="0" cy="0"/>
          <a:chOff x="0" y="0"/>
          <a:chExt cx="0" cy="0"/>
        </a:xfrm>
      </p:grpSpPr>
      <p:sp>
        <p:nvSpPr>
          <p:cNvPr id="191" name="Google Shape;191;p11"/>
          <p:cNvSpPr txBox="1">
            <a:spLocks noGrp="1"/>
          </p:cNvSpPr>
          <p:nvPr>
            <p:ph type="title" hasCustomPrompt="1"/>
          </p:nvPr>
        </p:nvSpPr>
        <p:spPr>
          <a:xfrm>
            <a:off x="2055900" y="1863925"/>
            <a:ext cx="5032200" cy="1105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92" name="Google Shape;192;p11"/>
          <p:cNvSpPr txBox="1">
            <a:spLocks noGrp="1"/>
          </p:cNvSpPr>
          <p:nvPr>
            <p:ph type="subTitle" idx="1"/>
          </p:nvPr>
        </p:nvSpPr>
        <p:spPr>
          <a:xfrm>
            <a:off x="2055900" y="3101850"/>
            <a:ext cx="50322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000"/>
              <a:buFont typeface="Albert Sans"/>
              <a:buNone/>
              <a:defRPr sz="3000" b="1">
                <a:solidFill>
                  <a:schemeClr val="dk1"/>
                </a:solidFill>
                <a:latin typeface="Albert Sans"/>
                <a:ea typeface="Albert Sans"/>
                <a:cs typeface="Albert Sans"/>
                <a:sym typeface="Albert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marL="914400" lvl="1"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marL="1371600" lvl="2"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marL="1828800" lvl="3"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marL="2286000" lvl="4"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marL="2743200" lvl="5"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marL="3200400" lvl="6"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marL="3657600" lvl="7"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marL="4114800" lvl="8"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35"/>
        <p:cNvGrpSpPr/>
        <p:nvPr/>
      </p:nvGrpSpPr>
      <p:grpSpPr>
        <a:xfrm>
          <a:off x="0" y="0"/>
          <a:ext cx="0" cy="0"/>
          <a:chOff x="0" y="0"/>
          <a:chExt cx="0" cy="0"/>
        </a:xfrm>
      </p:grpSpPr>
      <p:sp>
        <p:nvSpPr>
          <p:cNvPr id="636" name="Google Shape;636;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37" name="Google Shape;637;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2.png"/><Relationship Id="rId4" Type="http://schemas.openxmlformats.org/officeDocument/2006/relationships/hyperlink" Target="https://docs.google.com/spreadsheets/d/1K54wgTAbQoWbWv9rxV9D6cmM-rxVh50PF8DBmInHU6c/copy"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14.xml"/><Relationship Id="rId5" Type="http://schemas.openxmlformats.org/officeDocument/2006/relationships/image" Target="../media/image6.jpg"/><Relationship Id="rId4" Type="http://schemas.openxmlformats.org/officeDocument/2006/relationships/image" Target="../media/image5.jpg"/></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hyperlink" Target="https://docs.google.com/spreadsheets/d/1K54wgTAbQoWbWv9rxV9D6cmM-rxVh50PF8DBmInHU6c/copy"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hyperlink" Target="https://docs.google.com/spreadsheets/d/1K54wgTAbQoWbWv9rxV9D6cmM-rxVh50PF8DBmInHU6c/copy"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hyperlink" Target="https://www.freepik.com/free-vector/colorful-geometric-shapes-mosaic-background_4916054.htm/?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8" Type="http://schemas.openxmlformats.org/officeDocument/2006/relationships/hyperlink" Target="https://www.freepik.com/free-photo/people-working-their-office_20824135.htm/?utm_source=slidesgo_template&amp;utm_medium=referral-link&amp;utm_campaign=sg_resources&amp;utm_content=freepik" TargetMode="External"/><Relationship Id="rId3" Type="http://schemas.openxmlformats.org/officeDocument/2006/relationships/hyperlink" Target="https://www.freepik.com/free-vector/flat-design-geometric-real-estate-twitch-background_19333388.htm/?utm_source=slidesgo_template&amp;utm_medium=referral-link&amp;utm_campaign=sg_resources&amp;utm_content=freepik" TargetMode="External"/><Relationship Id="rId7" Type="http://schemas.openxmlformats.org/officeDocument/2006/relationships/hyperlink" Target="https://www.freepik.com/free-photo/young-adult-traveling-using-sustainable-mobility_22910882.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15.xml"/><Relationship Id="rId6" Type="http://schemas.openxmlformats.org/officeDocument/2006/relationships/hyperlink" Target="https://www.freepik.com/free-photo/full-shot-people-with-electric-scooters_25629182.htm/?utm_source=slidesgo_template&amp;utm_medium=referral-link&amp;utm_campaign=sg_resources&amp;utm_content=freepik" TargetMode="External"/><Relationship Id="rId5" Type="http://schemas.openxmlformats.org/officeDocument/2006/relationships/hyperlink" Target="https://www.freepik.com/free-photo/man-working-floor-full-shot_34523260.htm/?utm_source=slidesgo_template&amp;utm_medium=referral-link&amp;utm_campaign=sg_resources&amp;utm_content=freepik" TargetMode="External"/><Relationship Id="rId4" Type="http://schemas.openxmlformats.org/officeDocument/2006/relationships/hyperlink" Target="https://www.freepik.com/free-photo/set-designer-work-indoors_33412172.htm/?utm_source=slidesgo_template&amp;utm_medium=referral-link&amp;utm_campaign=sg_resources&amp;utm_content=freepik" TargetMode="External"/><Relationship Id="rId9" Type="http://schemas.openxmlformats.org/officeDocument/2006/relationships/hyperlink" Target="https://www.freepik.com/free-photo/close-up-young-colleagues-having-meeting_17123710.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Albert+Sans"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png"/><Relationship Id="rId4" Type="http://schemas.openxmlformats.org/officeDocument/2006/relationships/image" Target="../media/image9.png"/><Relationship Id="rId9"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23.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28"/>
          <p:cNvSpPr txBox="1">
            <a:spLocks noGrp="1"/>
          </p:cNvSpPr>
          <p:nvPr>
            <p:ph type="ctrTitle"/>
          </p:nvPr>
        </p:nvSpPr>
        <p:spPr>
          <a:xfrm>
            <a:off x="724898" y="1561488"/>
            <a:ext cx="6110700" cy="233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Thesis text development</a:t>
            </a:r>
            <a:endParaRPr dirty="0"/>
          </a:p>
        </p:txBody>
      </p:sp>
      <p:sp>
        <p:nvSpPr>
          <p:cNvPr id="646" name="Google Shape;646;p28"/>
          <p:cNvSpPr txBox="1">
            <a:spLocks noGrp="1"/>
          </p:cNvSpPr>
          <p:nvPr>
            <p:ph type="subTitle" idx="1"/>
          </p:nvPr>
        </p:nvSpPr>
        <p:spPr>
          <a:xfrm>
            <a:off x="724901" y="4027125"/>
            <a:ext cx="6110700" cy="43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Riccardo Tessarin Sept. 24</a:t>
            </a:r>
            <a:endParaRPr dirty="0"/>
          </a:p>
        </p:txBody>
      </p:sp>
      <p:grpSp>
        <p:nvGrpSpPr>
          <p:cNvPr id="647" name="Google Shape;647;p28"/>
          <p:cNvGrpSpPr/>
          <p:nvPr/>
        </p:nvGrpSpPr>
        <p:grpSpPr>
          <a:xfrm>
            <a:off x="172619" y="-6"/>
            <a:ext cx="597339" cy="2278035"/>
            <a:chOff x="172619" y="-6"/>
            <a:chExt cx="597339" cy="2278035"/>
          </a:xfrm>
        </p:grpSpPr>
        <p:grpSp>
          <p:nvGrpSpPr>
            <p:cNvPr id="648" name="Google Shape;648;p28"/>
            <p:cNvGrpSpPr/>
            <p:nvPr/>
          </p:nvGrpSpPr>
          <p:grpSpPr>
            <a:xfrm>
              <a:off x="656480" y="-6"/>
              <a:ext cx="113479" cy="790940"/>
              <a:chOff x="9817200" y="1278250"/>
              <a:chExt cx="105650" cy="736375"/>
            </a:xfrm>
          </p:grpSpPr>
          <p:sp>
            <p:nvSpPr>
              <p:cNvPr id="649" name="Google Shape;649;p28"/>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650;p28"/>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 name="Google Shape;651;p28"/>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652;p28"/>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653;p28"/>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654;p28"/>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5" name="Google Shape;655;p28"/>
            <p:cNvGrpSpPr/>
            <p:nvPr/>
          </p:nvGrpSpPr>
          <p:grpSpPr>
            <a:xfrm>
              <a:off x="172619" y="-2"/>
              <a:ext cx="113479" cy="2278032"/>
              <a:chOff x="10679675" y="2139975"/>
              <a:chExt cx="105650" cy="2120875"/>
            </a:xfrm>
          </p:grpSpPr>
          <p:sp>
            <p:nvSpPr>
              <p:cNvPr id="656" name="Google Shape;656;p28"/>
              <p:cNvSpPr/>
              <p:nvPr/>
            </p:nvSpPr>
            <p:spPr>
              <a:xfrm>
                <a:off x="10732100" y="3995625"/>
                <a:ext cx="25" cy="265225"/>
              </a:xfrm>
              <a:custGeom>
                <a:avLst/>
                <a:gdLst/>
                <a:ahLst/>
                <a:cxnLst/>
                <a:rect l="l" t="t" r="r" b="b"/>
                <a:pathLst>
                  <a:path w="1" h="10609" fill="none" extrusionOk="0">
                    <a:moveTo>
                      <a:pt x="1" y="0"/>
                    </a:moveTo>
                    <a:lnTo>
                      <a:pt x="1" y="1060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7" name="Google Shape;657;p28"/>
              <p:cNvSpPr/>
              <p:nvPr/>
            </p:nvSpPr>
            <p:spPr>
              <a:xfrm>
                <a:off x="10679675" y="3995625"/>
                <a:ext cx="105650" cy="223425"/>
              </a:xfrm>
              <a:custGeom>
                <a:avLst/>
                <a:gdLst/>
                <a:ahLst/>
                <a:cxnLst/>
                <a:rect l="l" t="t" r="r" b="b"/>
                <a:pathLst>
                  <a:path w="4226" h="8937" fill="none" extrusionOk="0">
                    <a:moveTo>
                      <a:pt x="2067" y="8937"/>
                    </a:moveTo>
                    <a:lnTo>
                      <a:pt x="3587" y="7417"/>
                    </a:lnTo>
                    <a:cubicBezTo>
                      <a:pt x="3982" y="7022"/>
                      <a:pt x="4225" y="6475"/>
                      <a:pt x="4225" y="5927"/>
                    </a:cubicBezTo>
                    <a:lnTo>
                      <a:pt x="4225" y="3222"/>
                    </a:lnTo>
                    <a:cubicBezTo>
                      <a:pt x="4225" y="2705"/>
                      <a:pt x="4012" y="2219"/>
                      <a:pt x="3678" y="1824"/>
                    </a:cubicBezTo>
                    <a:lnTo>
                      <a:pt x="2098" y="0"/>
                    </a:lnTo>
                    <a:lnTo>
                      <a:pt x="517" y="1824"/>
                    </a:lnTo>
                    <a:cubicBezTo>
                      <a:pt x="183" y="2219"/>
                      <a:pt x="0" y="2705"/>
                      <a:pt x="0" y="3222"/>
                    </a:cubicBezTo>
                    <a:lnTo>
                      <a:pt x="0" y="5927"/>
                    </a:lnTo>
                    <a:cubicBezTo>
                      <a:pt x="0" y="6475"/>
                      <a:pt x="213" y="7022"/>
                      <a:pt x="608" y="7417"/>
                    </a:cubicBezTo>
                    <a:lnTo>
                      <a:pt x="2128" y="8937"/>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 name="Google Shape;658;p28"/>
              <p:cNvSpPr/>
              <p:nvPr/>
            </p:nvSpPr>
            <p:spPr>
              <a:xfrm>
                <a:off x="10732100" y="4136950"/>
                <a:ext cx="41050" cy="40300"/>
              </a:xfrm>
              <a:custGeom>
                <a:avLst/>
                <a:gdLst/>
                <a:ahLst/>
                <a:cxnLst/>
                <a:rect l="l" t="t" r="r" b="b"/>
                <a:pathLst>
                  <a:path w="1642" h="1612" fill="none" extrusionOk="0">
                    <a:moveTo>
                      <a:pt x="1" y="1612"/>
                    </a:moveTo>
                    <a:lnTo>
                      <a:pt x="164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 name="Google Shape;659;p28"/>
              <p:cNvSpPr/>
              <p:nvPr/>
            </p:nvSpPr>
            <p:spPr>
              <a:xfrm>
                <a:off x="10691075" y="4095925"/>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660;p28"/>
              <p:cNvSpPr/>
              <p:nvPr/>
            </p:nvSpPr>
            <p:spPr>
              <a:xfrm>
                <a:off x="10732100" y="4057925"/>
                <a:ext cx="41050" cy="40300"/>
              </a:xfrm>
              <a:custGeom>
                <a:avLst/>
                <a:gdLst/>
                <a:ahLst/>
                <a:cxnLst/>
                <a:rect l="l" t="t" r="r" b="b"/>
                <a:pathLst>
                  <a:path w="1642" h="1612" fill="none" extrusionOk="0">
                    <a:moveTo>
                      <a:pt x="1" y="1612"/>
                    </a:moveTo>
                    <a:lnTo>
                      <a:pt x="164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661;p28"/>
              <p:cNvSpPr/>
              <p:nvPr/>
            </p:nvSpPr>
            <p:spPr>
              <a:xfrm>
                <a:off x="10732100" y="2139975"/>
                <a:ext cx="25" cy="1855675"/>
              </a:xfrm>
              <a:custGeom>
                <a:avLst/>
                <a:gdLst/>
                <a:ahLst/>
                <a:cxnLst/>
                <a:rect l="l" t="t" r="r" b="b"/>
                <a:pathLst>
                  <a:path w="1" h="74227" fill="none" extrusionOk="0">
                    <a:moveTo>
                      <a:pt x="1" y="74226"/>
                    </a:moveTo>
                    <a:lnTo>
                      <a:pt x="1"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662" name="Google Shape;662;p28"/>
          <p:cNvGrpSpPr/>
          <p:nvPr/>
        </p:nvGrpSpPr>
        <p:grpSpPr>
          <a:xfrm>
            <a:off x="4641800" y="-426613"/>
            <a:ext cx="4528909" cy="4940995"/>
            <a:chOff x="4641800" y="-426613"/>
            <a:chExt cx="4528909" cy="4940995"/>
          </a:xfrm>
        </p:grpSpPr>
        <p:grpSp>
          <p:nvGrpSpPr>
            <p:cNvPr id="663" name="Google Shape;663;p28"/>
            <p:cNvGrpSpPr/>
            <p:nvPr/>
          </p:nvGrpSpPr>
          <p:grpSpPr>
            <a:xfrm>
              <a:off x="5934712" y="-12840"/>
              <a:ext cx="3223855" cy="3867811"/>
              <a:chOff x="5934712" y="-12840"/>
              <a:chExt cx="3223855" cy="3867811"/>
            </a:xfrm>
          </p:grpSpPr>
          <p:grpSp>
            <p:nvGrpSpPr>
              <p:cNvPr id="664" name="Google Shape;664;p28"/>
              <p:cNvGrpSpPr/>
              <p:nvPr/>
            </p:nvGrpSpPr>
            <p:grpSpPr>
              <a:xfrm>
                <a:off x="8514602" y="2888607"/>
                <a:ext cx="643965" cy="966364"/>
                <a:chOff x="11290032" y="387848"/>
                <a:chExt cx="786762" cy="1180652"/>
              </a:xfrm>
            </p:grpSpPr>
            <p:sp>
              <p:nvSpPr>
                <p:cNvPr id="665" name="Google Shape;665;p28"/>
                <p:cNvSpPr/>
                <p:nvPr/>
              </p:nvSpPr>
              <p:spPr>
                <a:xfrm>
                  <a:off x="11290032" y="781738"/>
                  <a:ext cx="786762" cy="392873"/>
                </a:xfrm>
                <a:custGeom>
                  <a:avLst/>
                  <a:gdLst/>
                  <a:ahLst/>
                  <a:cxnLst/>
                  <a:rect l="l" t="t" r="r" b="b"/>
                  <a:pathLst>
                    <a:path w="23983" h="11976"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666;p28"/>
                <p:cNvSpPr/>
                <p:nvPr/>
              </p:nvSpPr>
              <p:spPr>
                <a:xfrm>
                  <a:off x="11682904" y="781738"/>
                  <a:ext cx="393890" cy="786762"/>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667;p28"/>
                <p:cNvSpPr/>
                <p:nvPr/>
              </p:nvSpPr>
              <p:spPr>
                <a:xfrm>
                  <a:off x="11290032" y="387848"/>
                  <a:ext cx="786762" cy="393922"/>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8" name="Google Shape;668;p28"/>
              <p:cNvGrpSpPr/>
              <p:nvPr/>
            </p:nvGrpSpPr>
            <p:grpSpPr>
              <a:xfrm>
                <a:off x="7551826" y="2248748"/>
                <a:ext cx="1287930" cy="1287903"/>
                <a:chOff x="9734279" y="774642"/>
                <a:chExt cx="1573525" cy="1573492"/>
              </a:xfrm>
            </p:grpSpPr>
            <p:sp>
              <p:nvSpPr>
                <p:cNvPr id="669" name="Google Shape;669;p28"/>
                <p:cNvSpPr/>
                <p:nvPr/>
              </p:nvSpPr>
              <p:spPr>
                <a:xfrm>
                  <a:off x="10521042" y="774642"/>
                  <a:ext cx="392873" cy="786762"/>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670;p28"/>
                <p:cNvSpPr/>
                <p:nvPr/>
              </p:nvSpPr>
              <p:spPr>
                <a:xfrm>
                  <a:off x="10521042" y="1167482"/>
                  <a:ext cx="786762" cy="393922"/>
                </a:xfrm>
                <a:custGeom>
                  <a:avLst/>
                  <a:gdLst/>
                  <a:ahLst/>
                  <a:cxnLst/>
                  <a:rect l="l" t="t" r="r" b="b"/>
                  <a:pathLst>
                    <a:path w="23983" h="12008" extrusionOk="0">
                      <a:moveTo>
                        <a:pt x="11976" y="1"/>
                      </a:moveTo>
                      <a:lnTo>
                        <a:pt x="0" y="12007"/>
                      </a:lnTo>
                      <a:lnTo>
                        <a:pt x="23982" y="12007"/>
                      </a:lnTo>
                      <a:lnTo>
                        <a:pt x="119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1" name="Google Shape;671;p28"/>
                <p:cNvSpPr/>
                <p:nvPr/>
              </p:nvSpPr>
              <p:spPr>
                <a:xfrm>
                  <a:off x="10521042" y="1561372"/>
                  <a:ext cx="392873" cy="786762"/>
                </a:xfrm>
                <a:custGeom>
                  <a:avLst/>
                  <a:gdLst/>
                  <a:ahLst/>
                  <a:cxnLst/>
                  <a:rect l="l" t="t" r="r" b="b"/>
                  <a:pathLst>
                    <a:path w="11976" h="23983" extrusionOk="0">
                      <a:moveTo>
                        <a:pt x="0" y="0"/>
                      </a:moveTo>
                      <a:lnTo>
                        <a:pt x="0" y="23982"/>
                      </a:lnTo>
                      <a:lnTo>
                        <a:pt x="11976" y="1197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28"/>
                <p:cNvSpPr/>
                <p:nvPr/>
              </p:nvSpPr>
              <p:spPr>
                <a:xfrm>
                  <a:off x="10506850" y="1561372"/>
                  <a:ext cx="786762" cy="392905"/>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673;p28"/>
                <p:cNvSpPr/>
                <p:nvPr/>
              </p:nvSpPr>
              <p:spPr>
                <a:xfrm>
                  <a:off x="9734279" y="1561372"/>
                  <a:ext cx="786795" cy="392905"/>
                </a:xfrm>
                <a:custGeom>
                  <a:avLst/>
                  <a:gdLst/>
                  <a:ahLst/>
                  <a:cxnLst/>
                  <a:rect l="l" t="t" r="r" b="b"/>
                  <a:pathLst>
                    <a:path w="23984" h="11977"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674;p28"/>
                <p:cNvSpPr/>
                <p:nvPr/>
              </p:nvSpPr>
              <p:spPr>
                <a:xfrm>
                  <a:off x="10127152" y="1561372"/>
                  <a:ext cx="393922" cy="786762"/>
                </a:xfrm>
                <a:custGeom>
                  <a:avLst/>
                  <a:gdLst/>
                  <a:ahLst/>
                  <a:cxnLst/>
                  <a:rect l="l" t="t" r="r" b="b"/>
                  <a:pathLst>
                    <a:path w="12008" h="23983" extrusionOk="0">
                      <a:moveTo>
                        <a:pt x="12007" y="0"/>
                      </a:moveTo>
                      <a:lnTo>
                        <a:pt x="1" y="11976"/>
                      </a:lnTo>
                      <a:lnTo>
                        <a:pt x="12007" y="23982"/>
                      </a:lnTo>
                      <a:lnTo>
                        <a:pt x="12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 name="Google Shape;675;p28"/>
                <p:cNvSpPr/>
                <p:nvPr/>
              </p:nvSpPr>
              <p:spPr>
                <a:xfrm>
                  <a:off x="9734279" y="1167482"/>
                  <a:ext cx="786795" cy="393922"/>
                </a:xfrm>
                <a:custGeom>
                  <a:avLst/>
                  <a:gdLst/>
                  <a:ahLst/>
                  <a:cxnLst/>
                  <a:rect l="l" t="t" r="r" b="b"/>
                  <a:pathLst>
                    <a:path w="23984" h="12008" extrusionOk="0">
                      <a:moveTo>
                        <a:pt x="11977" y="1"/>
                      </a:moveTo>
                      <a:lnTo>
                        <a:pt x="1" y="12007"/>
                      </a:lnTo>
                      <a:lnTo>
                        <a:pt x="23983" y="12007"/>
                      </a:lnTo>
                      <a:lnTo>
                        <a:pt x="11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676;p28"/>
                <p:cNvSpPr/>
                <p:nvPr/>
              </p:nvSpPr>
              <p:spPr>
                <a:xfrm>
                  <a:off x="10127152" y="774642"/>
                  <a:ext cx="393922" cy="786762"/>
                </a:xfrm>
                <a:custGeom>
                  <a:avLst/>
                  <a:gdLst/>
                  <a:ahLst/>
                  <a:cxnLst/>
                  <a:rect l="l" t="t" r="r" b="b"/>
                  <a:pathLst>
                    <a:path w="12008" h="23983" extrusionOk="0">
                      <a:moveTo>
                        <a:pt x="12007" y="0"/>
                      </a:moveTo>
                      <a:lnTo>
                        <a:pt x="1" y="11976"/>
                      </a:lnTo>
                      <a:lnTo>
                        <a:pt x="12007" y="23982"/>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7" name="Google Shape;677;p28"/>
              <p:cNvGrpSpPr/>
              <p:nvPr/>
            </p:nvGrpSpPr>
            <p:grpSpPr>
              <a:xfrm>
                <a:off x="6905690" y="1920542"/>
                <a:ext cx="1287903" cy="966364"/>
                <a:chOff x="11307771" y="380753"/>
                <a:chExt cx="1573492" cy="1180652"/>
              </a:xfrm>
            </p:grpSpPr>
            <p:sp>
              <p:nvSpPr>
                <p:cNvPr id="678" name="Google Shape;678;p28"/>
                <p:cNvSpPr/>
                <p:nvPr/>
              </p:nvSpPr>
              <p:spPr>
                <a:xfrm>
                  <a:off x="11307771" y="774642"/>
                  <a:ext cx="786762" cy="392873"/>
                </a:xfrm>
                <a:custGeom>
                  <a:avLst/>
                  <a:gdLst/>
                  <a:ahLst/>
                  <a:cxnLst/>
                  <a:rect l="l" t="t" r="r" b="b"/>
                  <a:pathLst>
                    <a:path w="23983" h="11976" extrusionOk="0">
                      <a:moveTo>
                        <a:pt x="0" y="0"/>
                      </a:moveTo>
                      <a:lnTo>
                        <a:pt x="11976" y="11976"/>
                      </a:lnTo>
                      <a:lnTo>
                        <a:pt x="239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679;p28"/>
                <p:cNvSpPr/>
                <p:nvPr/>
              </p:nvSpPr>
              <p:spPr>
                <a:xfrm>
                  <a:off x="11700644" y="774642"/>
                  <a:ext cx="393890" cy="786762"/>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680;p28"/>
                <p:cNvSpPr/>
                <p:nvPr/>
              </p:nvSpPr>
              <p:spPr>
                <a:xfrm>
                  <a:off x="12094501" y="774642"/>
                  <a:ext cx="393890" cy="786762"/>
                </a:xfrm>
                <a:custGeom>
                  <a:avLst/>
                  <a:gdLst/>
                  <a:ahLst/>
                  <a:cxnLst/>
                  <a:rect l="l" t="t" r="r" b="b"/>
                  <a:pathLst>
                    <a:path w="12007" h="23983" extrusionOk="0">
                      <a:moveTo>
                        <a:pt x="1" y="0"/>
                      </a:moveTo>
                      <a:lnTo>
                        <a:pt x="1" y="23982"/>
                      </a:lnTo>
                      <a:lnTo>
                        <a:pt x="12007" y="1197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681;p28"/>
                <p:cNvSpPr/>
                <p:nvPr/>
              </p:nvSpPr>
              <p:spPr>
                <a:xfrm>
                  <a:off x="12094501" y="774642"/>
                  <a:ext cx="786762" cy="392873"/>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682;p28"/>
                <p:cNvSpPr/>
                <p:nvPr/>
              </p:nvSpPr>
              <p:spPr>
                <a:xfrm>
                  <a:off x="12094501" y="380753"/>
                  <a:ext cx="786762" cy="393922"/>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 name="Google Shape;683;p28"/>
                <p:cNvSpPr/>
                <p:nvPr/>
              </p:nvSpPr>
              <p:spPr>
                <a:xfrm>
                  <a:off x="11307771" y="380753"/>
                  <a:ext cx="786762" cy="393922"/>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4" name="Google Shape;684;p28"/>
              <p:cNvGrpSpPr/>
              <p:nvPr/>
            </p:nvGrpSpPr>
            <p:grpSpPr>
              <a:xfrm>
                <a:off x="7869449" y="1921199"/>
                <a:ext cx="1287930" cy="965531"/>
                <a:chOff x="8947550" y="-12120"/>
                <a:chExt cx="1573525" cy="1179635"/>
              </a:xfrm>
            </p:grpSpPr>
            <p:sp>
              <p:nvSpPr>
                <p:cNvPr id="685" name="Google Shape;685;p28"/>
                <p:cNvSpPr/>
                <p:nvPr/>
              </p:nvSpPr>
              <p:spPr>
                <a:xfrm>
                  <a:off x="9734279" y="774642"/>
                  <a:ext cx="786795" cy="392873"/>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 name="Google Shape;686;p28"/>
                <p:cNvSpPr/>
                <p:nvPr/>
              </p:nvSpPr>
              <p:spPr>
                <a:xfrm>
                  <a:off x="9734279" y="-12120"/>
                  <a:ext cx="392905" cy="786795"/>
                </a:xfrm>
                <a:custGeom>
                  <a:avLst/>
                  <a:gdLst/>
                  <a:ahLst/>
                  <a:cxnLst/>
                  <a:rect l="l" t="t" r="r" b="b"/>
                  <a:pathLst>
                    <a:path w="11977" h="23984" extrusionOk="0">
                      <a:moveTo>
                        <a:pt x="1" y="1"/>
                      </a:moveTo>
                      <a:lnTo>
                        <a:pt x="1" y="23983"/>
                      </a:lnTo>
                      <a:lnTo>
                        <a:pt x="11977" y="1197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 name="Google Shape;687;p28"/>
                <p:cNvSpPr/>
                <p:nvPr/>
              </p:nvSpPr>
              <p:spPr>
                <a:xfrm>
                  <a:off x="9734279" y="380753"/>
                  <a:ext cx="786795" cy="393922"/>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 name="Google Shape;688;p28"/>
                <p:cNvSpPr/>
                <p:nvPr/>
              </p:nvSpPr>
              <p:spPr>
                <a:xfrm>
                  <a:off x="9340423" y="-12120"/>
                  <a:ext cx="393890" cy="786795"/>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 name="Google Shape;689;p28"/>
                <p:cNvSpPr/>
                <p:nvPr/>
              </p:nvSpPr>
              <p:spPr>
                <a:xfrm>
                  <a:off x="8947550" y="-12120"/>
                  <a:ext cx="786762" cy="392905"/>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90" name="Google Shape;690;p28"/>
              <p:cNvSpPr/>
              <p:nvPr/>
            </p:nvSpPr>
            <p:spPr>
              <a:xfrm>
                <a:off x="8510491" y="1275063"/>
                <a:ext cx="322399" cy="643965"/>
              </a:xfrm>
              <a:custGeom>
                <a:avLst/>
                <a:gdLst/>
                <a:ahLst/>
                <a:cxnLst/>
                <a:rect l="l" t="t" r="r" b="b"/>
                <a:pathLst>
                  <a:path w="12007" h="23983" extrusionOk="0">
                    <a:moveTo>
                      <a:pt x="1" y="0"/>
                    </a:moveTo>
                    <a:lnTo>
                      <a:pt x="1" y="23982"/>
                    </a:lnTo>
                    <a:lnTo>
                      <a:pt x="12007" y="1197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 name="Google Shape;691;p28"/>
              <p:cNvSpPr/>
              <p:nvPr/>
            </p:nvSpPr>
            <p:spPr>
              <a:xfrm>
                <a:off x="8510491" y="1596629"/>
                <a:ext cx="643965" cy="322399"/>
              </a:xfrm>
              <a:custGeom>
                <a:avLst/>
                <a:gdLst/>
                <a:ahLst/>
                <a:cxnLst/>
                <a:rect l="l" t="t" r="r" b="b"/>
                <a:pathLst>
                  <a:path w="23983" h="12007" extrusionOk="0">
                    <a:moveTo>
                      <a:pt x="12007" y="0"/>
                    </a:moveTo>
                    <a:lnTo>
                      <a:pt x="1" y="12006"/>
                    </a:lnTo>
                    <a:lnTo>
                      <a:pt x="2398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 name="Google Shape;692;p28"/>
              <p:cNvSpPr/>
              <p:nvPr/>
            </p:nvSpPr>
            <p:spPr>
              <a:xfrm>
                <a:off x="8510491" y="1275063"/>
                <a:ext cx="643965" cy="321593"/>
              </a:xfrm>
              <a:custGeom>
                <a:avLst/>
                <a:gdLst/>
                <a:ahLst/>
                <a:cxnLst/>
                <a:rect l="l" t="t" r="r" b="b"/>
                <a:pathLst>
                  <a:path w="23983" h="11977" extrusionOk="0">
                    <a:moveTo>
                      <a:pt x="1" y="0"/>
                    </a:moveTo>
                    <a:lnTo>
                      <a:pt x="1200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 name="Google Shape;693;p28"/>
              <p:cNvSpPr/>
              <p:nvPr/>
            </p:nvSpPr>
            <p:spPr>
              <a:xfrm>
                <a:off x="8832863" y="1275063"/>
                <a:ext cx="321593" cy="643965"/>
              </a:xfrm>
              <a:custGeom>
                <a:avLst/>
                <a:gdLst/>
                <a:ahLst/>
                <a:cxnLst/>
                <a:rect l="l" t="t" r="r" b="b"/>
                <a:pathLst>
                  <a:path w="11977" h="23983" extrusionOk="0">
                    <a:moveTo>
                      <a:pt x="11977" y="0"/>
                    </a:moveTo>
                    <a:lnTo>
                      <a:pt x="1" y="11976"/>
                    </a:lnTo>
                    <a:lnTo>
                      <a:pt x="11977" y="23982"/>
                    </a:lnTo>
                    <a:lnTo>
                      <a:pt x="11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 name="Google Shape;694;p28"/>
              <p:cNvSpPr/>
              <p:nvPr/>
            </p:nvSpPr>
            <p:spPr>
              <a:xfrm>
                <a:off x="7866553" y="1596629"/>
                <a:ext cx="643965" cy="322399"/>
              </a:xfrm>
              <a:custGeom>
                <a:avLst/>
                <a:gdLst/>
                <a:ahLst/>
                <a:cxnLst/>
                <a:rect l="l" t="t" r="r" b="b"/>
                <a:pathLst>
                  <a:path w="23983" h="12007" extrusionOk="0">
                    <a:moveTo>
                      <a:pt x="11976" y="0"/>
                    </a:moveTo>
                    <a:lnTo>
                      <a:pt x="0" y="12006"/>
                    </a:lnTo>
                    <a:lnTo>
                      <a:pt x="23983" y="12006"/>
                    </a:lnTo>
                    <a:lnTo>
                      <a:pt x="1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 name="Google Shape;695;p28"/>
              <p:cNvSpPr/>
              <p:nvPr/>
            </p:nvSpPr>
            <p:spPr>
              <a:xfrm>
                <a:off x="8188119" y="1275063"/>
                <a:ext cx="322399" cy="643965"/>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6" name="Google Shape;696;p28"/>
              <p:cNvSpPr/>
              <p:nvPr/>
            </p:nvSpPr>
            <p:spPr>
              <a:xfrm>
                <a:off x="7866553" y="1275063"/>
                <a:ext cx="321593" cy="643965"/>
              </a:xfrm>
              <a:custGeom>
                <a:avLst/>
                <a:gdLst/>
                <a:ahLst/>
                <a:cxnLst/>
                <a:rect l="l" t="t" r="r" b="b"/>
                <a:pathLst>
                  <a:path w="11977" h="23983" extrusionOk="0">
                    <a:moveTo>
                      <a:pt x="0" y="0"/>
                    </a:moveTo>
                    <a:lnTo>
                      <a:pt x="0" y="23982"/>
                    </a:lnTo>
                    <a:lnTo>
                      <a:pt x="11976" y="1197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7" name="Google Shape;697;p28"/>
              <p:cNvSpPr/>
              <p:nvPr/>
            </p:nvSpPr>
            <p:spPr>
              <a:xfrm>
                <a:off x="7866553" y="1275063"/>
                <a:ext cx="643965" cy="321593"/>
              </a:xfrm>
              <a:custGeom>
                <a:avLst/>
                <a:gdLst/>
                <a:ahLst/>
                <a:cxnLst/>
                <a:rect l="l" t="t" r="r" b="b"/>
                <a:pathLst>
                  <a:path w="23983" h="11977"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8" name="Google Shape;698;p28"/>
              <p:cNvSpPr/>
              <p:nvPr/>
            </p:nvSpPr>
            <p:spPr>
              <a:xfrm>
                <a:off x="7866553" y="631125"/>
                <a:ext cx="643965" cy="321566"/>
              </a:xfrm>
              <a:custGeom>
                <a:avLst/>
                <a:gdLst/>
                <a:ahLst/>
                <a:cxnLst/>
                <a:rect l="l" t="t" r="r" b="b"/>
                <a:pathLst>
                  <a:path w="23983" h="11976" extrusionOk="0">
                    <a:moveTo>
                      <a:pt x="0" y="0"/>
                    </a:moveTo>
                    <a:lnTo>
                      <a:pt x="11976" y="11976"/>
                    </a:lnTo>
                    <a:lnTo>
                      <a:pt x="239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9" name="Google Shape;699;p28"/>
              <p:cNvSpPr/>
              <p:nvPr/>
            </p:nvSpPr>
            <p:spPr>
              <a:xfrm>
                <a:off x="8188119" y="631125"/>
                <a:ext cx="322399" cy="643965"/>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0" name="Google Shape;700;p28"/>
              <p:cNvSpPr/>
              <p:nvPr/>
            </p:nvSpPr>
            <p:spPr>
              <a:xfrm>
                <a:off x="8510491" y="631125"/>
                <a:ext cx="322399" cy="643965"/>
              </a:xfrm>
              <a:custGeom>
                <a:avLst/>
                <a:gdLst/>
                <a:ahLst/>
                <a:cxnLst/>
                <a:rect l="l" t="t" r="r" b="b"/>
                <a:pathLst>
                  <a:path w="12007" h="23983" extrusionOk="0">
                    <a:moveTo>
                      <a:pt x="1" y="0"/>
                    </a:moveTo>
                    <a:lnTo>
                      <a:pt x="1" y="23982"/>
                    </a:lnTo>
                    <a:lnTo>
                      <a:pt x="12007" y="1197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701;p28"/>
              <p:cNvSpPr/>
              <p:nvPr/>
            </p:nvSpPr>
            <p:spPr>
              <a:xfrm>
                <a:off x="8510491" y="952664"/>
                <a:ext cx="643965" cy="322426"/>
              </a:xfrm>
              <a:custGeom>
                <a:avLst/>
                <a:gdLst/>
                <a:ahLst/>
                <a:cxnLst/>
                <a:rect l="l" t="t" r="r" b="b"/>
                <a:pathLst>
                  <a:path w="23983" h="12008" extrusionOk="0">
                    <a:moveTo>
                      <a:pt x="12007" y="1"/>
                    </a:moveTo>
                    <a:lnTo>
                      <a:pt x="1" y="12007"/>
                    </a:lnTo>
                    <a:lnTo>
                      <a:pt x="2398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 name="Google Shape;702;p28"/>
              <p:cNvSpPr/>
              <p:nvPr/>
            </p:nvSpPr>
            <p:spPr>
              <a:xfrm>
                <a:off x="8510491" y="631125"/>
                <a:ext cx="643965" cy="321566"/>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 name="Google Shape;703;p28"/>
              <p:cNvSpPr/>
              <p:nvPr/>
            </p:nvSpPr>
            <p:spPr>
              <a:xfrm>
                <a:off x="8832863" y="631125"/>
                <a:ext cx="321593" cy="643965"/>
              </a:xfrm>
              <a:custGeom>
                <a:avLst/>
                <a:gdLst/>
                <a:ahLst/>
                <a:cxnLst/>
                <a:rect l="l" t="t" r="r" b="b"/>
                <a:pathLst>
                  <a:path w="11977" h="23983" extrusionOk="0">
                    <a:moveTo>
                      <a:pt x="11977" y="0"/>
                    </a:moveTo>
                    <a:lnTo>
                      <a:pt x="1" y="11976"/>
                    </a:lnTo>
                    <a:lnTo>
                      <a:pt x="11977" y="23982"/>
                    </a:lnTo>
                    <a:lnTo>
                      <a:pt x="11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 name="Google Shape;704;p28"/>
              <p:cNvSpPr/>
              <p:nvPr/>
            </p:nvSpPr>
            <p:spPr>
              <a:xfrm>
                <a:off x="8510491" y="308726"/>
                <a:ext cx="643965" cy="322426"/>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 name="Google Shape;705;p28"/>
              <p:cNvSpPr/>
              <p:nvPr/>
            </p:nvSpPr>
            <p:spPr>
              <a:xfrm>
                <a:off x="8832863" y="-12840"/>
                <a:ext cx="321593" cy="643992"/>
              </a:xfrm>
              <a:custGeom>
                <a:avLst/>
                <a:gdLst/>
                <a:ahLst/>
                <a:cxnLst/>
                <a:rect l="l" t="t" r="r" b="b"/>
                <a:pathLst>
                  <a:path w="11977" h="23984" extrusionOk="0">
                    <a:moveTo>
                      <a:pt x="11977" y="1"/>
                    </a:moveTo>
                    <a:lnTo>
                      <a:pt x="1" y="11977"/>
                    </a:lnTo>
                    <a:lnTo>
                      <a:pt x="11977" y="23983"/>
                    </a:lnTo>
                    <a:lnTo>
                      <a:pt x="11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 name="Google Shape;706;p28"/>
              <p:cNvSpPr/>
              <p:nvPr/>
            </p:nvSpPr>
            <p:spPr>
              <a:xfrm>
                <a:off x="7866553" y="308726"/>
                <a:ext cx="643965" cy="322426"/>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7" name="Google Shape;707;p28"/>
              <p:cNvSpPr/>
              <p:nvPr/>
            </p:nvSpPr>
            <p:spPr>
              <a:xfrm>
                <a:off x="7866553" y="-12840"/>
                <a:ext cx="321593" cy="643992"/>
              </a:xfrm>
              <a:custGeom>
                <a:avLst/>
                <a:gdLst/>
                <a:ahLst/>
                <a:cxnLst/>
                <a:rect l="l" t="t" r="r" b="b"/>
                <a:pathLst>
                  <a:path w="11977" h="23984" extrusionOk="0">
                    <a:moveTo>
                      <a:pt x="0" y="1"/>
                    </a:moveTo>
                    <a:lnTo>
                      <a:pt x="0" y="23983"/>
                    </a:lnTo>
                    <a:lnTo>
                      <a:pt x="11976" y="1197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8" name="Google Shape;708;p28"/>
              <p:cNvSpPr/>
              <p:nvPr/>
            </p:nvSpPr>
            <p:spPr>
              <a:xfrm>
                <a:off x="7222615" y="631125"/>
                <a:ext cx="321566" cy="643965"/>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 name="Google Shape;709;p28"/>
              <p:cNvSpPr/>
              <p:nvPr/>
            </p:nvSpPr>
            <p:spPr>
              <a:xfrm>
                <a:off x="7222615" y="952664"/>
                <a:ext cx="643965" cy="322426"/>
              </a:xfrm>
              <a:custGeom>
                <a:avLst/>
                <a:gdLst/>
                <a:ahLst/>
                <a:cxnLst/>
                <a:rect l="l" t="t" r="r" b="b"/>
                <a:pathLst>
                  <a:path w="23983" h="12008" extrusionOk="0">
                    <a:moveTo>
                      <a:pt x="11976" y="1"/>
                    </a:moveTo>
                    <a:lnTo>
                      <a:pt x="0" y="12007"/>
                    </a:lnTo>
                    <a:lnTo>
                      <a:pt x="23982" y="12007"/>
                    </a:lnTo>
                    <a:lnTo>
                      <a:pt x="119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 name="Google Shape;710;p28"/>
              <p:cNvSpPr/>
              <p:nvPr/>
            </p:nvSpPr>
            <p:spPr>
              <a:xfrm>
                <a:off x="7222615" y="-12840"/>
                <a:ext cx="643965" cy="321593"/>
              </a:xfrm>
              <a:custGeom>
                <a:avLst/>
                <a:gdLst/>
                <a:ahLst/>
                <a:cxnLst/>
                <a:rect l="l" t="t" r="r" b="b"/>
                <a:pathLst>
                  <a:path w="23983" h="11977" extrusionOk="0">
                    <a:moveTo>
                      <a:pt x="0" y="1"/>
                    </a:moveTo>
                    <a:lnTo>
                      <a:pt x="11976" y="11977"/>
                    </a:lnTo>
                    <a:lnTo>
                      <a:pt x="239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 name="Google Shape;711;p28"/>
              <p:cNvSpPr/>
              <p:nvPr/>
            </p:nvSpPr>
            <p:spPr>
              <a:xfrm>
                <a:off x="7544181" y="-12840"/>
                <a:ext cx="322399" cy="643992"/>
              </a:xfrm>
              <a:custGeom>
                <a:avLst/>
                <a:gdLst/>
                <a:ahLst/>
                <a:cxnLst/>
                <a:rect l="l" t="t" r="r" b="b"/>
                <a:pathLst>
                  <a:path w="12007" h="23984" extrusionOk="0">
                    <a:moveTo>
                      <a:pt x="12006" y="1"/>
                    </a:moveTo>
                    <a:lnTo>
                      <a:pt x="0" y="11977"/>
                    </a:lnTo>
                    <a:lnTo>
                      <a:pt x="12006" y="2398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712;p28"/>
              <p:cNvSpPr/>
              <p:nvPr/>
            </p:nvSpPr>
            <p:spPr>
              <a:xfrm>
                <a:off x="7222615" y="1275063"/>
                <a:ext cx="321566" cy="643965"/>
              </a:xfrm>
              <a:custGeom>
                <a:avLst/>
                <a:gdLst/>
                <a:ahLst/>
                <a:cxnLst/>
                <a:rect l="l" t="t" r="r" b="b"/>
                <a:pathLst>
                  <a:path w="11976" h="23983" extrusionOk="0">
                    <a:moveTo>
                      <a:pt x="0" y="0"/>
                    </a:moveTo>
                    <a:lnTo>
                      <a:pt x="0" y="23982"/>
                    </a:lnTo>
                    <a:lnTo>
                      <a:pt x="11976" y="1197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 name="Google Shape;713;p28"/>
              <p:cNvSpPr/>
              <p:nvPr/>
            </p:nvSpPr>
            <p:spPr>
              <a:xfrm>
                <a:off x="7222615" y="1596629"/>
                <a:ext cx="643965" cy="322399"/>
              </a:xfrm>
              <a:custGeom>
                <a:avLst/>
                <a:gdLst/>
                <a:ahLst/>
                <a:cxnLst/>
                <a:rect l="l" t="t" r="r" b="b"/>
                <a:pathLst>
                  <a:path w="23983" h="12007" extrusionOk="0">
                    <a:moveTo>
                      <a:pt x="11976" y="0"/>
                    </a:moveTo>
                    <a:lnTo>
                      <a:pt x="0" y="12006"/>
                    </a:lnTo>
                    <a:lnTo>
                      <a:pt x="23982" y="12006"/>
                    </a:lnTo>
                    <a:lnTo>
                      <a:pt x="11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28"/>
              <p:cNvSpPr/>
              <p:nvPr/>
            </p:nvSpPr>
            <p:spPr>
              <a:xfrm>
                <a:off x="7222615" y="1275063"/>
                <a:ext cx="643965" cy="321593"/>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715;p28"/>
              <p:cNvSpPr/>
              <p:nvPr/>
            </p:nvSpPr>
            <p:spPr>
              <a:xfrm>
                <a:off x="7544181" y="1275063"/>
                <a:ext cx="322399" cy="643965"/>
              </a:xfrm>
              <a:custGeom>
                <a:avLst/>
                <a:gdLst/>
                <a:ahLst/>
                <a:cxnLst/>
                <a:rect l="l" t="t" r="r" b="b"/>
                <a:pathLst>
                  <a:path w="12007" h="23983" extrusionOk="0">
                    <a:moveTo>
                      <a:pt x="12006" y="0"/>
                    </a:moveTo>
                    <a:lnTo>
                      <a:pt x="0" y="11976"/>
                    </a:lnTo>
                    <a:lnTo>
                      <a:pt x="12006" y="23982"/>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28"/>
              <p:cNvSpPr/>
              <p:nvPr/>
            </p:nvSpPr>
            <p:spPr>
              <a:xfrm>
                <a:off x="6578650" y="1275063"/>
                <a:ext cx="321593" cy="643965"/>
              </a:xfrm>
              <a:custGeom>
                <a:avLst/>
                <a:gdLst/>
                <a:ahLst/>
                <a:cxnLst/>
                <a:rect l="l" t="t" r="r" b="b"/>
                <a:pathLst>
                  <a:path w="11977" h="23983" extrusionOk="0">
                    <a:moveTo>
                      <a:pt x="1" y="0"/>
                    </a:moveTo>
                    <a:lnTo>
                      <a:pt x="1" y="23982"/>
                    </a:lnTo>
                    <a:lnTo>
                      <a:pt x="11977" y="1197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717;p28"/>
              <p:cNvSpPr/>
              <p:nvPr/>
            </p:nvSpPr>
            <p:spPr>
              <a:xfrm>
                <a:off x="6578650" y="1596629"/>
                <a:ext cx="643992" cy="322399"/>
              </a:xfrm>
              <a:custGeom>
                <a:avLst/>
                <a:gdLst/>
                <a:ahLst/>
                <a:cxnLst/>
                <a:rect l="l" t="t" r="r" b="b"/>
                <a:pathLst>
                  <a:path w="23984" h="12007" extrusionOk="0">
                    <a:moveTo>
                      <a:pt x="11977" y="0"/>
                    </a:moveTo>
                    <a:lnTo>
                      <a:pt x="1" y="12006"/>
                    </a:lnTo>
                    <a:lnTo>
                      <a:pt x="23983" y="12006"/>
                    </a:lnTo>
                    <a:lnTo>
                      <a:pt x="11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718;p28"/>
              <p:cNvSpPr/>
              <p:nvPr/>
            </p:nvSpPr>
            <p:spPr>
              <a:xfrm>
                <a:off x="6578650" y="1275063"/>
                <a:ext cx="643992" cy="321593"/>
              </a:xfrm>
              <a:custGeom>
                <a:avLst/>
                <a:gdLst/>
                <a:ahLst/>
                <a:cxnLst/>
                <a:rect l="l" t="t" r="r" b="b"/>
                <a:pathLst>
                  <a:path w="23984" h="11977"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719;p28"/>
              <p:cNvSpPr/>
              <p:nvPr/>
            </p:nvSpPr>
            <p:spPr>
              <a:xfrm>
                <a:off x="6900216" y="1275063"/>
                <a:ext cx="322426" cy="643965"/>
              </a:xfrm>
              <a:custGeom>
                <a:avLst/>
                <a:gdLst/>
                <a:ahLst/>
                <a:cxnLst/>
                <a:rect l="l" t="t" r="r" b="b"/>
                <a:pathLst>
                  <a:path w="12008" h="23983" extrusionOk="0">
                    <a:moveTo>
                      <a:pt x="12007" y="0"/>
                    </a:moveTo>
                    <a:lnTo>
                      <a:pt x="1" y="11976"/>
                    </a:lnTo>
                    <a:lnTo>
                      <a:pt x="12007" y="23982"/>
                    </a:lnTo>
                    <a:lnTo>
                      <a:pt x="12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720;p28"/>
              <p:cNvSpPr/>
              <p:nvPr/>
            </p:nvSpPr>
            <p:spPr>
              <a:xfrm>
                <a:off x="6256278" y="1275063"/>
                <a:ext cx="322399" cy="643965"/>
              </a:xfrm>
              <a:custGeom>
                <a:avLst/>
                <a:gdLst/>
                <a:ahLst/>
                <a:cxnLst/>
                <a:rect l="l" t="t" r="r" b="b"/>
                <a:pathLst>
                  <a:path w="12007" h="23983" extrusionOk="0">
                    <a:moveTo>
                      <a:pt x="12007" y="0"/>
                    </a:moveTo>
                    <a:lnTo>
                      <a:pt x="1"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28"/>
              <p:cNvSpPr/>
              <p:nvPr/>
            </p:nvSpPr>
            <p:spPr>
              <a:xfrm>
                <a:off x="5934712" y="1275063"/>
                <a:ext cx="643965" cy="321593"/>
              </a:xfrm>
              <a:custGeom>
                <a:avLst/>
                <a:gdLst/>
                <a:ahLst/>
                <a:cxnLst/>
                <a:rect l="l" t="t" r="r" b="b"/>
                <a:pathLst>
                  <a:path w="23983" h="11977" extrusionOk="0">
                    <a:moveTo>
                      <a:pt x="1" y="0"/>
                    </a:moveTo>
                    <a:lnTo>
                      <a:pt x="1197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28"/>
              <p:cNvSpPr/>
              <p:nvPr/>
            </p:nvSpPr>
            <p:spPr>
              <a:xfrm>
                <a:off x="5934712" y="631125"/>
                <a:ext cx="321593" cy="643965"/>
              </a:xfrm>
              <a:custGeom>
                <a:avLst/>
                <a:gdLst/>
                <a:ahLst/>
                <a:cxnLst/>
                <a:rect l="l" t="t" r="r" b="b"/>
                <a:pathLst>
                  <a:path w="11977" h="23983" extrusionOk="0">
                    <a:moveTo>
                      <a:pt x="1" y="0"/>
                    </a:moveTo>
                    <a:lnTo>
                      <a:pt x="1" y="23982"/>
                    </a:lnTo>
                    <a:lnTo>
                      <a:pt x="11977" y="1197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28"/>
              <p:cNvSpPr/>
              <p:nvPr/>
            </p:nvSpPr>
            <p:spPr>
              <a:xfrm>
                <a:off x="5934712" y="952664"/>
                <a:ext cx="643965" cy="322426"/>
              </a:xfrm>
              <a:custGeom>
                <a:avLst/>
                <a:gdLst/>
                <a:ahLst/>
                <a:cxnLst/>
                <a:rect l="l" t="t" r="r" b="b"/>
                <a:pathLst>
                  <a:path w="23983" h="12008" extrusionOk="0">
                    <a:moveTo>
                      <a:pt x="11977" y="1"/>
                    </a:moveTo>
                    <a:lnTo>
                      <a:pt x="1" y="12007"/>
                    </a:lnTo>
                    <a:lnTo>
                      <a:pt x="23983" y="12007"/>
                    </a:lnTo>
                    <a:lnTo>
                      <a:pt x="11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4" name="Google Shape;724;p28"/>
              <p:cNvSpPr/>
              <p:nvPr/>
            </p:nvSpPr>
            <p:spPr>
              <a:xfrm>
                <a:off x="6578650" y="952664"/>
                <a:ext cx="643992" cy="322426"/>
              </a:xfrm>
              <a:custGeom>
                <a:avLst/>
                <a:gdLst/>
                <a:ahLst/>
                <a:cxnLst/>
                <a:rect l="l" t="t" r="r" b="b"/>
                <a:pathLst>
                  <a:path w="23984" h="12008" extrusionOk="0">
                    <a:moveTo>
                      <a:pt x="11977" y="1"/>
                    </a:moveTo>
                    <a:lnTo>
                      <a:pt x="1" y="12007"/>
                    </a:lnTo>
                    <a:lnTo>
                      <a:pt x="23983" y="12007"/>
                    </a:lnTo>
                    <a:lnTo>
                      <a:pt x="11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5" name="Google Shape;725;p28"/>
              <p:cNvSpPr/>
              <p:nvPr/>
            </p:nvSpPr>
            <p:spPr>
              <a:xfrm>
                <a:off x="6578650" y="631125"/>
                <a:ext cx="643992" cy="321566"/>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726;p28"/>
              <p:cNvSpPr/>
              <p:nvPr/>
            </p:nvSpPr>
            <p:spPr>
              <a:xfrm>
                <a:off x="6900216" y="631125"/>
                <a:ext cx="322426" cy="643965"/>
              </a:xfrm>
              <a:custGeom>
                <a:avLst/>
                <a:gdLst/>
                <a:ahLst/>
                <a:cxnLst/>
                <a:rect l="l" t="t" r="r" b="b"/>
                <a:pathLst>
                  <a:path w="12008" h="23983" extrusionOk="0">
                    <a:moveTo>
                      <a:pt x="12007" y="0"/>
                    </a:moveTo>
                    <a:lnTo>
                      <a:pt x="1" y="11976"/>
                    </a:lnTo>
                    <a:lnTo>
                      <a:pt x="12007" y="23982"/>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727;p28"/>
              <p:cNvSpPr/>
              <p:nvPr/>
            </p:nvSpPr>
            <p:spPr>
              <a:xfrm>
                <a:off x="6578650" y="-12840"/>
                <a:ext cx="321593" cy="643992"/>
              </a:xfrm>
              <a:custGeom>
                <a:avLst/>
                <a:gdLst/>
                <a:ahLst/>
                <a:cxnLst/>
                <a:rect l="l" t="t" r="r" b="b"/>
                <a:pathLst>
                  <a:path w="11977" h="23984" extrusionOk="0">
                    <a:moveTo>
                      <a:pt x="1" y="1"/>
                    </a:moveTo>
                    <a:lnTo>
                      <a:pt x="1" y="23983"/>
                    </a:lnTo>
                    <a:lnTo>
                      <a:pt x="11977" y="1197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728;p28"/>
              <p:cNvSpPr/>
              <p:nvPr/>
            </p:nvSpPr>
            <p:spPr>
              <a:xfrm>
                <a:off x="6578650" y="308726"/>
                <a:ext cx="643992" cy="322426"/>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729;p28"/>
              <p:cNvSpPr/>
              <p:nvPr/>
            </p:nvSpPr>
            <p:spPr>
              <a:xfrm>
                <a:off x="6256278" y="-12840"/>
                <a:ext cx="322399" cy="643992"/>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730;p28"/>
              <p:cNvSpPr/>
              <p:nvPr/>
            </p:nvSpPr>
            <p:spPr>
              <a:xfrm>
                <a:off x="5934712" y="-12840"/>
                <a:ext cx="643965" cy="321593"/>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1" name="Google Shape;731;p28"/>
            <p:cNvGrpSpPr/>
            <p:nvPr/>
          </p:nvGrpSpPr>
          <p:grpSpPr>
            <a:xfrm>
              <a:off x="4641800" y="-426613"/>
              <a:ext cx="4528909" cy="4940995"/>
              <a:chOff x="4641800" y="-426613"/>
              <a:chExt cx="4528909" cy="4940995"/>
            </a:xfrm>
          </p:grpSpPr>
          <p:grpSp>
            <p:nvGrpSpPr>
              <p:cNvPr id="732" name="Google Shape;732;p28"/>
              <p:cNvGrpSpPr/>
              <p:nvPr/>
            </p:nvGrpSpPr>
            <p:grpSpPr>
              <a:xfrm>
                <a:off x="5089177" y="-319692"/>
                <a:ext cx="113468" cy="519904"/>
                <a:chOff x="5089177" y="-319692"/>
                <a:chExt cx="113468" cy="519904"/>
              </a:xfrm>
            </p:grpSpPr>
            <p:sp>
              <p:nvSpPr>
                <p:cNvPr id="733" name="Google Shape;733;p28"/>
                <p:cNvSpPr/>
                <p:nvPr/>
              </p:nvSpPr>
              <p:spPr>
                <a:xfrm>
                  <a:off x="5145511" y="-84640"/>
                  <a:ext cx="27" cy="284852"/>
                </a:xfrm>
                <a:custGeom>
                  <a:avLst/>
                  <a:gdLst/>
                  <a:ahLst/>
                  <a:cxnLst/>
                  <a:rect l="l" t="t" r="r" b="b"/>
                  <a:pathLst>
                    <a:path w="1" h="10609" fill="none" extrusionOk="0">
                      <a:moveTo>
                        <a:pt x="0" y="0"/>
                      </a:moveTo>
                      <a:lnTo>
                        <a:pt x="0" y="1060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28"/>
                <p:cNvSpPr/>
                <p:nvPr/>
              </p:nvSpPr>
              <p:spPr>
                <a:xfrm>
                  <a:off x="5089177" y="-84640"/>
                  <a:ext cx="113468" cy="239958"/>
                </a:xfrm>
                <a:custGeom>
                  <a:avLst/>
                  <a:gdLst/>
                  <a:ahLst/>
                  <a:cxnLst/>
                  <a:rect l="l" t="t" r="r" b="b"/>
                  <a:pathLst>
                    <a:path w="4226" h="8937" fill="none" extrusionOk="0">
                      <a:moveTo>
                        <a:pt x="2068" y="8936"/>
                      </a:moveTo>
                      <a:lnTo>
                        <a:pt x="3587" y="7417"/>
                      </a:lnTo>
                      <a:cubicBezTo>
                        <a:pt x="3983" y="7022"/>
                        <a:pt x="4226" y="6474"/>
                        <a:pt x="4226" y="5927"/>
                      </a:cubicBezTo>
                      <a:lnTo>
                        <a:pt x="4226" y="3192"/>
                      </a:lnTo>
                      <a:cubicBezTo>
                        <a:pt x="4226" y="2675"/>
                        <a:pt x="4043" y="2189"/>
                        <a:pt x="3709" y="1793"/>
                      </a:cubicBezTo>
                      <a:lnTo>
                        <a:pt x="2098" y="0"/>
                      </a:lnTo>
                      <a:lnTo>
                        <a:pt x="517" y="1793"/>
                      </a:lnTo>
                      <a:cubicBezTo>
                        <a:pt x="183" y="2189"/>
                        <a:pt x="1" y="2675"/>
                        <a:pt x="1" y="3192"/>
                      </a:cubicBezTo>
                      <a:lnTo>
                        <a:pt x="1" y="5927"/>
                      </a:lnTo>
                      <a:cubicBezTo>
                        <a:pt x="1" y="6474"/>
                        <a:pt x="213" y="7022"/>
                        <a:pt x="609" y="7417"/>
                      </a:cubicBezTo>
                      <a:lnTo>
                        <a:pt x="2128" y="8936"/>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28"/>
                <p:cNvSpPr/>
                <p:nvPr/>
              </p:nvSpPr>
              <p:spPr>
                <a:xfrm>
                  <a:off x="5146316" y="66343"/>
                  <a:ext cx="43282" cy="43282"/>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28"/>
                <p:cNvSpPr/>
                <p:nvPr/>
              </p:nvSpPr>
              <p:spPr>
                <a:xfrm>
                  <a:off x="5102254" y="23086"/>
                  <a:ext cx="43282" cy="43282"/>
                </a:xfrm>
                <a:custGeom>
                  <a:avLst/>
                  <a:gdLst/>
                  <a:ahLst/>
                  <a:cxnLst/>
                  <a:rect l="l" t="t" r="r" b="b"/>
                  <a:pathLst>
                    <a:path w="1612" h="1612" fill="none" extrusionOk="0">
                      <a:moveTo>
                        <a:pt x="1611" y="1611"/>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737;p28"/>
                <p:cNvSpPr/>
                <p:nvPr/>
              </p:nvSpPr>
              <p:spPr>
                <a:xfrm>
                  <a:off x="5146316" y="-18533"/>
                  <a:ext cx="43282" cy="43282"/>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8" name="Google Shape;738;p28"/>
                <p:cNvSpPr/>
                <p:nvPr/>
              </p:nvSpPr>
              <p:spPr>
                <a:xfrm>
                  <a:off x="5145511" y="-319692"/>
                  <a:ext cx="27" cy="235072"/>
                </a:xfrm>
                <a:custGeom>
                  <a:avLst/>
                  <a:gdLst/>
                  <a:ahLst/>
                  <a:cxnLst/>
                  <a:rect l="l" t="t" r="r" b="b"/>
                  <a:pathLst>
                    <a:path w="1" h="8755" fill="none" extrusionOk="0">
                      <a:moveTo>
                        <a:pt x="0" y="8754"/>
                      </a:moveTo>
                      <a:lnTo>
                        <a:pt x="0"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39" name="Google Shape;739;p28"/>
              <p:cNvSpPr/>
              <p:nvPr/>
            </p:nvSpPr>
            <p:spPr>
              <a:xfrm>
                <a:off x="6570250" y="-21250"/>
                <a:ext cx="2600347" cy="2600329"/>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740;p28"/>
              <p:cNvSpPr/>
              <p:nvPr/>
            </p:nvSpPr>
            <p:spPr>
              <a:xfrm>
                <a:off x="7866551" y="631002"/>
                <a:ext cx="1288091" cy="1287456"/>
              </a:xfrm>
              <a:custGeom>
                <a:avLst/>
                <a:gdLst/>
                <a:ahLst/>
                <a:cxnLst/>
                <a:rect l="l" t="t" r="r" b="b"/>
                <a:pathLst>
                  <a:path w="139517" h="139486" fill="none" extrusionOk="0">
                    <a:moveTo>
                      <a:pt x="0" y="139486"/>
                    </a:moveTo>
                    <a:lnTo>
                      <a:pt x="139517"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41" name="Google Shape;741;p28"/>
              <p:cNvGrpSpPr/>
              <p:nvPr/>
            </p:nvGrpSpPr>
            <p:grpSpPr>
              <a:xfrm>
                <a:off x="5555201" y="-426613"/>
                <a:ext cx="113472" cy="1063456"/>
                <a:chOff x="5555201" y="-426613"/>
                <a:chExt cx="113472" cy="1063456"/>
              </a:xfrm>
            </p:grpSpPr>
            <p:sp>
              <p:nvSpPr>
                <p:cNvPr id="742" name="Google Shape;742;p28"/>
                <p:cNvSpPr/>
                <p:nvPr/>
              </p:nvSpPr>
              <p:spPr>
                <a:xfrm>
                  <a:off x="5612340" y="351983"/>
                  <a:ext cx="27" cy="284861"/>
                </a:xfrm>
                <a:custGeom>
                  <a:avLst/>
                  <a:gdLst/>
                  <a:ahLst/>
                  <a:cxnLst/>
                  <a:rect l="l" t="t" r="r" b="b"/>
                  <a:pathLst>
                    <a:path w="1" h="10609" fill="none" extrusionOk="0">
                      <a:moveTo>
                        <a:pt x="0" y="1"/>
                      </a:moveTo>
                      <a:lnTo>
                        <a:pt x="0" y="10609"/>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3" name="Google Shape;743;p28"/>
                <p:cNvSpPr/>
                <p:nvPr/>
              </p:nvSpPr>
              <p:spPr>
                <a:xfrm>
                  <a:off x="5555201" y="351983"/>
                  <a:ext cx="113472" cy="239993"/>
                </a:xfrm>
                <a:custGeom>
                  <a:avLst/>
                  <a:gdLst/>
                  <a:ahLst/>
                  <a:cxnLst/>
                  <a:rect l="l" t="t" r="r" b="b"/>
                  <a:pathLst>
                    <a:path w="4226" h="8938" fill="none" extrusionOk="0">
                      <a:moveTo>
                        <a:pt x="2098" y="8937"/>
                      </a:moveTo>
                      <a:lnTo>
                        <a:pt x="3618" y="7417"/>
                      </a:lnTo>
                      <a:cubicBezTo>
                        <a:pt x="4013" y="7022"/>
                        <a:pt x="4226" y="6475"/>
                        <a:pt x="4226" y="5928"/>
                      </a:cubicBezTo>
                      <a:lnTo>
                        <a:pt x="4226" y="3192"/>
                      </a:lnTo>
                      <a:cubicBezTo>
                        <a:pt x="4226" y="2706"/>
                        <a:pt x="4043" y="2189"/>
                        <a:pt x="3709" y="1825"/>
                      </a:cubicBezTo>
                      <a:lnTo>
                        <a:pt x="2128" y="1"/>
                      </a:lnTo>
                      <a:lnTo>
                        <a:pt x="548" y="1825"/>
                      </a:lnTo>
                      <a:cubicBezTo>
                        <a:pt x="183" y="2189"/>
                        <a:pt x="1" y="2706"/>
                        <a:pt x="1" y="3192"/>
                      </a:cubicBezTo>
                      <a:lnTo>
                        <a:pt x="1" y="5928"/>
                      </a:lnTo>
                      <a:cubicBezTo>
                        <a:pt x="1" y="6475"/>
                        <a:pt x="244" y="7022"/>
                        <a:pt x="639" y="7417"/>
                      </a:cubicBezTo>
                      <a:lnTo>
                        <a:pt x="2159" y="8937"/>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 name="Google Shape;744;p28"/>
                <p:cNvSpPr/>
                <p:nvPr/>
              </p:nvSpPr>
              <p:spPr>
                <a:xfrm>
                  <a:off x="5612340" y="502965"/>
                  <a:ext cx="43284" cy="43284"/>
                </a:xfrm>
                <a:custGeom>
                  <a:avLst/>
                  <a:gdLst/>
                  <a:ahLst/>
                  <a:cxnLst/>
                  <a:rect l="l" t="t" r="r" b="b"/>
                  <a:pathLst>
                    <a:path w="1612" h="1612" fill="none" extrusionOk="0">
                      <a:moveTo>
                        <a:pt x="0" y="1612"/>
                      </a:moveTo>
                      <a:lnTo>
                        <a:pt x="1611"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5" name="Google Shape;745;p28"/>
                <p:cNvSpPr/>
                <p:nvPr/>
              </p:nvSpPr>
              <p:spPr>
                <a:xfrm>
                  <a:off x="5568278" y="459708"/>
                  <a:ext cx="43257" cy="43284"/>
                </a:xfrm>
                <a:custGeom>
                  <a:avLst/>
                  <a:gdLst/>
                  <a:ahLst/>
                  <a:cxnLst/>
                  <a:rect l="l" t="t" r="r" b="b"/>
                  <a:pathLst>
                    <a:path w="1611" h="1612" fill="none" extrusionOk="0">
                      <a:moveTo>
                        <a:pt x="1611" y="1612"/>
                      </a:moveTo>
                      <a:lnTo>
                        <a:pt x="0"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746;p28"/>
                <p:cNvSpPr/>
                <p:nvPr/>
              </p:nvSpPr>
              <p:spPr>
                <a:xfrm>
                  <a:off x="5612340" y="418090"/>
                  <a:ext cx="43284" cy="44116"/>
                </a:xfrm>
                <a:custGeom>
                  <a:avLst/>
                  <a:gdLst/>
                  <a:ahLst/>
                  <a:cxnLst/>
                  <a:rect l="l" t="t" r="r" b="b"/>
                  <a:pathLst>
                    <a:path w="1612" h="1643" fill="none" extrusionOk="0">
                      <a:moveTo>
                        <a:pt x="0" y="1642"/>
                      </a:moveTo>
                      <a:lnTo>
                        <a:pt x="1611"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7" name="Google Shape;747;p28"/>
                <p:cNvSpPr/>
                <p:nvPr/>
              </p:nvSpPr>
              <p:spPr>
                <a:xfrm>
                  <a:off x="5612340" y="-426613"/>
                  <a:ext cx="27" cy="778622"/>
                </a:xfrm>
                <a:custGeom>
                  <a:avLst/>
                  <a:gdLst/>
                  <a:ahLst/>
                  <a:cxnLst/>
                  <a:rect l="l" t="t" r="r" b="b"/>
                  <a:pathLst>
                    <a:path w="1" h="28998" fill="none" extrusionOk="0">
                      <a:moveTo>
                        <a:pt x="0" y="28998"/>
                      </a:moveTo>
                      <a:lnTo>
                        <a:pt x="0"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8" name="Google Shape;748;p28"/>
              <p:cNvSpPr/>
              <p:nvPr/>
            </p:nvSpPr>
            <p:spPr>
              <a:xfrm>
                <a:off x="4641800" y="-12850"/>
                <a:ext cx="4528909" cy="4527233"/>
              </a:xfrm>
              <a:custGeom>
                <a:avLst/>
                <a:gdLst/>
                <a:ahLst/>
                <a:cxnLst/>
                <a:rect l="l" t="t" r="r" b="b"/>
                <a:pathLst>
                  <a:path w="163013" h="162982" fill="none" extrusionOk="0">
                    <a:moveTo>
                      <a:pt x="163013" y="162982"/>
                    </a:moveTo>
                    <a:lnTo>
                      <a:pt x="0"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9" name="Google Shape;749;p28"/>
              <p:cNvSpPr/>
              <p:nvPr/>
            </p:nvSpPr>
            <p:spPr>
              <a:xfrm>
                <a:off x="7222625" y="-17726"/>
                <a:ext cx="1935960" cy="1936321"/>
              </a:xfrm>
              <a:custGeom>
                <a:avLst/>
                <a:gdLst/>
                <a:ahLst/>
                <a:cxnLst/>
                <a:rect l="l" t="t" r="r" b="b"/>
                <a:pathLst>
                  <a:path w="160794" h="160824" fill="none" extrusionOk="0">
                    <a:moveTo>
                      <a:pt x="0" y="160823"/>
                    </a:moveTo>
                    <a:lnTo>
                      <a:pt x="160793"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750;p28"/>
              <p:cNvSpPr/>
              <p:nvPr/>
            </p:nvSpPr>
            <p:spPr>
              <a:xfrm>
                <a:off x="6578649" y="-17481"/>
                <a:ext cx="1935871" cy="1936233"/>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1" name="Google Shape;751;p28"/>
              <p:cNvSpPr/>
              <p:nvPr/>
            </p:nvSpPr>
            <p:spPr>
              <a:xfrm>
                <a:off x="5934701" y="-12352"/>
                <a:ext cx="3222447" cy="3222423"/>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7"/>
        <p:cNvGrpSpPr/>
        <p:nvPr/>
      </p:nvGrpSpPr>
      <p:grpSpPr>
        <a:xfrm>
          <a:off x="0" y="0"/>
          <a:ext cx="0" cy="0"/>
          <a:chOff x="0" y="0"/>
          <a:chExt cx="0" cy="0"/>
        </a:xfrm>
      </p:grpSpPr>
      <p:grpSp>
        <p:nvGrpSpPr>
          <p:cNvPr id="1008" name="Google Shape;1008;p37"/>
          <p:cNvGrpSpPr/>
          <p:nvPr/>
        </p:nvGrpSpPr>
        <p:grpSpPr>
          <a:xfrm>
            <a:off x="5934701" y="1590728"/>
            <a:ext cx="3223844" cy="3552767"/>
            <a:chOff x="5934701" y="1590728"/>
            <a:chExt cx="3223844" cy="3552767"/>
          </a:xfrm>
        </p:grpSpPr>
        <p:sp>
          <p:nvSpPr>
            <p:cNvPr id="1009" name="Google Shape;1009;p37"/>
            <p:cNvSpPr/>
            <p:nvPr/>
          </p:nvSpPr>
          <p:spPr>
            <a:xfrm rot="10800000" flipH="1">
              <a:off x="8514602" y="1590728"/>
              <a:ext cx="643944" cy="321556"/>
            </a:xfrm>
            <a:custGeom>
              <a:avLst/>
              <a:gdLst/>
              <a:ahLst/>
              <a:cxnLst/>
              <a:rect l="l" t="t" r="r" b="b"/>
              <a:pathLst>
                <a:path w="23983" h="11976"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rot="10800000" flipH="1">
              <a:off x="8514602" y="1912267"/>
              <a:ext cx="643944" cy="322415"/>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rot="10800000" flipH="1">
              <a:off x="8195791" y="2230597"/>
              <a:ext cx="321556" cy="643944"/>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7"/>
            <p:cNvSpPr/>
            <p:nvPr/>
          </p:nvSpPr>
          <p:spPr>
            <a:xfrm rot="10800000" flipH="1">
              <a:off x="8195791" y="2230587"/>
              <a:ext cx="643944" cy="322415"/>
            </a:xfrm>
            <a:custGeom>
              <a:avLst/>
              <a:gdLst/>
              <a:ahLst/>
              <a:cxnLst/>
              <a:rect l="l" t="t" r="r" b="b"/>
              <a:pathLst>
                <a:path w="23983" h="12008" extrusionOk="0">
                  <a:moveTo>
                    <a:pt x="11976" y="1"/>
                  </a:moveTo>
                  <a:lnTo>
                    <a:pt x="0" y="12007"/>
                  </a:lnTo>
                  <a:lnTo>
                    <a:pt x="23982" y="12007"/>
                  </a:lnTo>
                  <a:lnTo>
                    <a:pt x="119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7"/>
            <p:cNvSpPr/>
            <p:nvPr/>
          </p:nvSpPr>
          <p:spPr>
            <a:xfrm rot="10800000" flipH="1">
              <a:off x="8184175" y="1909020"/>
              <a:ext cx="643944" cy="321582"/>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rot="10800000" flipH="1">
              <a:off x="7551826" y="2230587"/>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rot="10800000" flipH="1">
              <a:off x="7549628" y="2558793"/>
              <a:ext cx="643944" cy="321556"/>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rot="10800000" flipH="1">
              <a:off x="7549628" y="2880333"/>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7"/>
            <p:cNvSpPr/>
            <p:nvPr/>
          </p:nvSpPr>
          <p:spPr>
            <a:xfrm rot="10800000" flipH="1">
              <a:off x="8513387" y="2236569"/>
              <a:ext cx="643970" cy="321556"/>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rot="10800000" flipH="1">
              <a:off x="8513387" y="2558109"/>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rot="10800000" flipH="1">
              <a:off x="8191015" y="2558120"/>
              <a:ext cx="322388" cy="643970"/>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rot="10800000" flipH="1">
              <a:off x="7869449" y="2880507"/>
              <a:ext cx="643944" cy="321582"/>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rot="10800000" flipH="1">
              <a:off x="8510491" y="3204283"/>
              <a:ext cx="322388" cy="643944"/>
            </a:xfrm>
            <a:custGeom>
              <a:avLst/>
              <a:gdLst/>
              <a:ahLst/>
              <a:cxnLst/>
              <a:rect l="l" t="t" r="r" b="b"/>
              <a:pathLst>
                <a:path w="12007" h="23983" extrusionOk="0">
                  <a:moveTo>
                    <a:pt x="1" y="0"/>
                  </a:moveTo>
                  <a:lnTo>
                    <a:pt x="1" y="23982"/>
                  </a:lnTo>
                  <a:lnTo>
                    <a:pt x="12007" y="1197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rot="10800000" flipH="1">
              <a:off x="8510491" y="3204272"/>
              <a:ext cx="643944" cy="322388"/>
            </a:xfrm>
            <a:custGeom>
              <a:avLst/>
              <a:gdLst/>
              <a:ahLst/>
              <a:cxnLst/>
              <a:rect l="l" t="t" r="r" b="b"/>
              <a:pathLst>
                <a:path w="23983" h="12007" extrusionOk="0">
                  <a:moveTo>
                    <a:pt x="12007" y="0"/>
                  </a:moveTo>
                  <a:lnTo>
                    <a:pt x="1" y="12006"/>
                  </a:lnTo>
                  <a:lnTo>
                    <a:pt x="2398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rot="10800000" flipH="1">
              <a:off x="8510491" y="3526644"/>
              <a:ext cx="643944" cy="321582"/>
            </a:xfrm>
            <a:custGeom>
              <a:avLst/>
              <a:gdLst/>
              <a:ahLst/>
              <a:cxnLst/>
              <a:rect l="l" t="t" r="r" b="b"/>
              <a:pathLst>
                <a:path w="23983" h="11977" extrusionOk="0">
                  <a:moveTo>
                    <a:pt x="1" y="0"/>
                  </a:moveTo>
                  <a:lnTo>
                    <a:pt x="1200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rot="10800000" flipH="1">
              <a:off x="8832863" y="3204283"/>
              <a:ext cx="321582" cy="643944"/>
            </a:xfrm>
            <a:custGeom>
              <a:avLst/>
              <a:gdLst/>
              <a:ahLst/>
              <a:cxnLst/>
              <a:rect l="l" t="t" r="r" b="b"/>
              <a:pathLst>
                <a:path w="11977" h="23983" extrusionOk="0">
                  <a:moveTo>
                    <a:pt x="11977" y="0"/>
                  </a:moveTo>
                  <a:lnTo>
                    <a:pt x="1" y="11976"/>
                  </a:lnTo>
                  <a:lnTo>
                    <a:pt x="11977" y="23982"/>
                  </a:lnTo>
                  <a:lnTo>
                    <a:pt x="11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rot="10800000" flipH="1">
              <a:off x="7866553" y="3204272"/>
              <a:ext cx="643944" cy="322388"/>
            </a:xfrm>
            <a:custGeom>
              <a:avLst/>
              <a:gdLst/>
              <a:ahLst/>
              <a:cxnLst/>
              <a:rect l="l" t="t" r="r" b="b"/>
              <a:pathLst>
                <a:path w="23983" h="12007" extrusionOk="0">
                  <a:moveTo>
                    <a:pt x="11976" y="0"/>
                  </a:moveTo>
                  <a:lnTo>
                    <a:pt x="0" y="12006"/>
                  </a:lnTo>
                  <a:lnTo>
                    <a:pt x="23983" y="12006"/>
                  </a:lnTo>
                  <a:lnTo>
                    <a:pt x="1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rot="10800000" flipH="1">
              <a:off x="8188119" y="3204283"/>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rot="10800000" flipH="1">
              <a:off x="7866553" y="3204283"/>
              <a:ext cx="321582" cy="643944"/>
            </a:xfrm>
            <a:custGeom>
              <a:avLst/>
              <a:gdLst/>
              <a:ahLst/>
              <a:cxnLst/>
              <a:rect l="l" t="t" r="r" b="b"/>
              <a:pathLst>
                <a:path w="11977" h="23983" extrusionOk="0">
                  <a:moveTo>
                    <a:pt x="0" y="0"/>
                  </a:moveTo>
                  <a:lnTo>
                    <a:pt x="0" y="23982"/>
                  </a:lnTo>
                  <a:lnTo>
                    <a:pt x="11976" y="1197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rot="10800000" flipH="1">
              <a:off x="7866553" y="3526644"/>
              <a:ext cx="643944" cy="321582"/>
            </a:xfrm>
            <a:custGeom>
              <a:avLst/>
              <a:gdLst/>
              <a:ahLst/>
              <a:cxnLst/>
              <a:rect l="l" t="t" r="r" b="b"/>
              <a:pathLst>
                <a:path w="23983" h="11977"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rot="10800000" flipH="1">
              <a:off x="7866553" y="4170609"/>
              <a:ext cx="643944" cy="321556"/>
            </a:xfrm>
            <a:custGeom>
              <a:avLst/>
              <a:gdLst/>
              <a:ahLst/>
              <a:cxnLst/>
              <a:rect l="l" t="t" r="r" b="b"/>
              <a:pathLst>
                <a:path w="23983" h="11976" extrusionOk="0">
                  <a:moveTo>
                    <a:pt x="0" y="0"/>
                  </a:moveTo>
                  <a:lnTo>
                    <a:pt x="11976" y="11976"/>
                  </a:lnTo>
                  <a:lnTo>
                    <a:pt x="239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rot="10800000" flipH="1">
              <a:off x="8188119" y="3848221"/>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rot="10800000" flipH="1">
              <a:off x="8510491" y="3848221"/>
              <a:ext cx="322388" cy="643944"/>
            </a:xfrm>
            <a:custGeom>
              <a:avLst/>
              <a:gdLst/>
              <a:ahLst/>
              <a:cxnLst/>
              <a:rect l="l" t="t" r="r" b="b"/>
              <a:pathLst>
                <a:path w="12007" h="23983" extrusionOk="0">
                  <a:moveTo>
                    <a:pt x="1" y="0"/>
                  </a:moveTo>
                  <a:lnTo>
                    <a:pt x="1" y="23982"/>
                  </a:lnTo>
                  <a:lnTo>
                    <a:pt x="12007" y="1197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rot="10800000" flipH="1">
              <a:off x="8510491" y="3848210"/>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rot="10800000" flipH="1">
              <a:off x="8510491" y="4170609"/>
              <a:ext cx="643944" cy="321556"/>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rot="10800000" flipH="1">
              <a:off x="8832863" y="3848221"/>
              <a:ext cx="321582" cy="643944"/>
            </a:xfrm>
            <a:custGeom>
              <a:avLst/>
              <a:gdLst/>
              <a:ahLst/>
              <a:cxnLst/>
              <a:rect l="l" t="t" r="r" b="b"/>
              <a:pathLst>
                <a:path w="11977" h="23983" extrusionOk="0">
                  <a:moveTo>
                    <a:pt x="11977" y="0"/>
                  </a:moveTo>
                  <a:lnTo>
                    <a:pt x="1" y="11976"/>
                  </a:lnTo>
                  <a:lnTo>
                    <a:pt x="11977" y="23982"/>
                  </a:lnTo>
                  <a:lnTo>
                    <a:pt x="11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rot="10800000" flipH="1">
              <a:off x="8510491" y="4492148"/>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rot="10800000" flipH="1">
              <a:off x="8832863" y="4492159"/>
              <a:ext cx="321582" cy="643970"/>
            </a:xfrm>
            <a:custGeom>
              <a:avLst/>
              <a:gdLst/>
              <a:ahLst/>
              <a:cxnLst/>
              <a:rect l="l" t="t" r="r" b="b"/>
              <a:pathLst>
                <a:path w="11977" h="23984" extrusionOk="0">
                  <a:moveTo>
                    <a:pt x="11977" y="1"/>
                  </a:moveTo>
                  <a:lnTo>
                    <a:pt x="1" y="11977"/>
                  </a:lnTo>
                  <a:lnTo>
                    <a:pt x="11977" y="23983"/>
                  </a:lnTo>
                  <a:lnTo>
                    <a:pt x="11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rot="10800000" flipH="1">
              <a:off x="7866553" y="4492148"/>
              <a:ext cx="643944" cy="322415"/>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rot="10800000" flipH="1">
              <a:off x="7866553" y="4492159"/>
              <a:ext cx="321582" cy="643970"/>
            </a:xfrm>
            <a:custGeom>
              <a:avLst/>
              <a:gdLst/>
              <a:ahLst/>
              <a:cxnLst/>
              <a:rect l="l" t="t" r="r" b="b"/>
              <a:pathLst>
                <a:path w="11977" h="23984" extrusionOk="0">
                  <a:moveTo>
                    <a:pt x="0" y="1"/>
                  </a:moveTo>
                  <a:lnTo>
                    <a:pt x="0" y="23983"/>
                  </a:lnTo>
                  <a:lnTo>
                    <a:pt x="11976" y="1197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rot="10800000" flipH="1">
              <a:off x="7222615" y="3848221"/>
              <a:ext cx="321556" cy="643944"/>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rot="10800000" flipH="1">
              <a:off x="7222615" y="4814547"/>
              <a:ext cx="643944" cy="321582"/>
            </a:xfrm>
            <a:custGeom>
              <a:avLst/>
              <a:gdLst/>
              <a:ahLst/>
              <a:cxnLst/>
              <a:rect l="l" t="t" r="r" b="b"/>
              <a:pathLst>
                <a:path w="23983" h="11977" extrusionOk="0">
                  <a:moveTo>
                    <a:pt x="0" y="1"/>
                  </a:moveTo>
                  <a:lnTo>
                    <a:pt x="11976" y="11977"/>
                  </a:lnTo>
                  <a:lnTo>
                    <a:pt x="239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rot="10800000" flipH="1">
              <a:off x="7544181" y="4492159"/>
              <a:ext cx="322388" cy="643970"/>
            </a:xfrm>
            <a:custGeom>
              <a:avLst/>
              <a:gdLst/>
              <a:ahLst/>
              <a:cxnLst/>
              <a:rect l="l" t="t" r="r" b="b"/>
              <a:pathLst>
                <a:path w="12007" h="23984" extrusionOk="0">
                  <a:moveTo>
                    <a:pt x="12006" y="1"/>
                  </a:moveTo>
                  <a:lnTo>
                    <a:pt x="0" y="11977"/>
                  </a:lnTo>
                  <a:lnTo>
                    <a:pt x="12006" y="2398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rot="10800000" flipH="1">
              <a:off x="7222615" y="3204283"/>
              <a:ext cx="321556" cy="643944"/>
            </a:xfrm>
            <a:custGeom>
              <a:avLst/>
              <a:gdLst/>
              <a:ahLst/>
              <a:cxnLst/>
              <a:rect l="l" t="t" r="r" b="b"/>
              <a:pathLst>
                <a:path w="11976" h="23983" extrusionOk="0">
                  <a:moveTo>
                    <a:pt x="0" y="0"/>
                  </a:moveTo>
                  <a:lnTo>
                    <a:pt x="0" y="23982"/>
                  </a:lnTo>
                  <a:lnTo>
                    <a:pt x="11976" y="1197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rot="10800000" flipH="1">
              <a:off x="7222615" y="3204272"/>
              <a:ext cx="643944" cy="322388"/>
            </a:xfrm>
            <a:custGeom>
              <a:avLst/>
              <a:gdLst/>
              <a:ahLst/>
              <a:cxnLst/>
              <a:rect l="l" t="t" r="r" b="b"/>
              <a:pathLst>
                <a:path w="23983" h="12007" extrusionOk="0">
                  <a:moveTo>
                    <a:pt x="11976" y="0"/>
                  </a:moveTo>
                  <a:lnTo>
                    <a:pt x="0" y="12006"/>
                  </a:lnTo>
                  <a:lnTo>
                    <a:pt x="23982" y="12006"/>
                  </a:lnTo>
                  <a:lnTo>
                    <a:pt x="11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rot="10800000" flipH="1">
              <a:off x="7222615" y="3526644"/>
              <a:ext cx="643944" cy="321582"/>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rot="10800000" flipH="1">
              <a:off x="7544181" y="3204283"/>
              <a:ext cx="322388" cy="643944"/>
            </a:xfrm>
            <a:custGeom>
              <a:avLst/>
              <a:gdLst/>
              <a:ahLst/>
              <a:cxnLst/>
              <a:rect l="l" t="t" r="r" b="b"/>
              <a:pathLst>
                <a:path w="12007" h="23983" extrusionOk="0">
                  <a:moveTo>
                    <a:pt x="12006" y="0"/>
                  </a:moveTo>
                  <a:lnTo>
                    <a:pt x="0" y="11976"/>
                  </a:lnTo>
                  <a:lnTo>
                    <a:pt x="12006" y="23982"/>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rot="10800000" flipH="1">
              <a:off x="6578650" y="3526644"/>
              <a:ext cx="643970" cy="321582"/>
            </a:xfrm>
            <a:custGeom>
              <a:avLst/>
              <a:gdLst/>
              <a:ahLst/>
              <a:cxnLst/>
              <a:rect l="l" t="t" r="r" b="b"/>
              <a:pathLst>
                <a:path w="23984" h="11977"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rot="10800000" flipH="1">
              <a:off x="6578650" y="3848210"/>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rot="10800000" flipH="1">
              <a:off x="6578650" y="4170609"/>
              <a:ext cx="643970" cy="321556"/>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rot="10800000" flipH="1">
              <a:off x="6900216" y="3848221"/>
              <a:ext cx="322415" cy="643944"/>
            </a:xfrm>
            <a:custGeom>
              <a:avLst/>
              <a:gdLst/>
              <a:ahLst/>
              <a:cxnLst/>
              <a:rect l="l" t="t" r="r" b="b"/>
              <a:pathLst>
                <a:path w="12008" h="23983" extrusionOk="0">
                  <a:moveTo>
                    <a:pt x="12007" y="0"/>
                  </a:moveTo>
                  <a:lnTo>
                    <a:pt x="1" y="11976"/>
                  </a:lnTo>
                  <a:lnTo>
                    <a:pt x="12007" y="23982"/>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rot="10800000" flipH="1">
              <a:off x="6578650" y="4492159"/>
              <a:ext cx="321582" cy="643970"/>
            </a:xfrm>
            <a:custGeom>
              <a:avLst/>
              <a:gdLst/>
              <a:ahLst/>
              <a:cxnLst/>
              <a:rect l="l" t="t" r="r" b="b"/>
              <a:pathLst>
                <a:path w="11977" h="23984" extrusionOk="0">
                  <a:moveTo>
                    <a:pt x="1" y="1"/>
                  </a:moveTo>
                  <a:lnTo>
                    <a:pt x="1" y="23983"/>
                  </a:lnTo>
                  <a:lnTo>
                    <a:pt x="11977" y="1197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rot="10800000" flipH="1">
              <a:off x="6578650" y="4492148"/>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rot="10800000" flipH="1">
              <a:off x="6256278" y="4492159"/>
              <a:ext cx="322388" cy="643970"/>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rot="10800000" flipH="1">
              <a:off x="5934712" y="4814547"/>
              <a:ext cx="643944" cy="321582"/>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rot="10800000" flipH="1">
              <a:off x="6578650" y="2556482"/>
              <a:ext cx="2579680" cy="2579661"/>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rot="10800000" flipH="1">
              <a:off x="7866551" y="3204872"/>
              <a:ext cx="1291927" cy="1291640"/>
            </a:xfrm>
            <a:custGeom>
              <a:avLst/>
              <a:gdLst/>
              <a:ahLst/>
              <a:cxnLst/>
              <a:rect l="l" t="t" r="r" b="b"/>
              <a:pathLst>
                <a:path w="139517" h="139486" fill="none" extrusionOk="0">
                  <a:moveTo>
                    <a:pt x="0" y="139486"/>
                  </a:moveTo>
                  <a:lnTo>
                    <a:pt x="139517"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rot="10800000" flipH="1">
              <a:off x="7222625" y="3204665"/>
              <a:ext cx="1921488" cy="1921847"/>
            </a:xfrm>
            <a:custGeom>
              <a:avLst/>
              <a:gdLst/>
              <a:ahLst/>
              <a:cxnLst/>
              <a:rect l="l" t="t" r="r" b="b"/>
              <a:pathLst>
                <a:path w="160794" h="160824" fill="none" extrusionOk="0">
                  <a:moveTo>
                    <a:pt x="0" y="160823"/>
                  </a:moveTo>
                  <a:lnTo>
                    <a:pt x="160793"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rot="10800000" flipH="1">
              <a:off x="6578649" y="3204453"/>
              <a:ext cx="1938680" cy="1939043"/>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rot="10800000" flipH="1">
              <a:off x="5934701" y="1911840"/>
              <a:ext cx="3223825" cy="3223801"/>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 name="Google Shape;1059;p37"/>
          <p:cNvSpPr/>
          <p:nvPr/>
        </p:nvSpPr>
        <p:spPr>
          <a:xfrm rot="5400000">
            <a:off x="1835069" y="1034381"/>
            <a:ext cx="374650" cy="324025"/>
          </a:xfrm>
          <a:prstGeom prst="flowChartExtra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rot="5400000">
            <a:off x="1835069" y="2249681"/>
            <a:ext cx="374650" cy="324025"/>
          </a:xfrm>
          <a:prstGeom prst="flowChartExtra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rot="5400000">
            <a:off x="1835069" y="3464981"/>
            <a:ext cx="374650" cy="324025"/>
          </a:xfrm>
          <a:prstGeom prst="flowChartExtra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txBox="1">
            <a:spLocks noGrp="1"/>
          </p:cNvSpPr>
          <p:nvPr>
            <p:ph type="subTitle" idx="1"/>
          </p:nvPr>
        </p:nvSpPr>
        <p:spPr>
          <a:xfrm>
            <a:off x="2552963" y="2796154"/>
            <a:ext cx="3492600" cy="32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point </a:t>
            </a:r>
            <a:endParaRPr/>
          </a:p>
        </p:txBody>
      </p:sp>
      <p:sp>
        <p:nvSpPr>
          <p:cNvPr id="1063" name="Google Shape;1063;p37"/>
          <p:cNvSpPr txBox="1">
            <a:spLocks noGrp="1"/>
          </p:cNvSpPr>
          <p:nvPr>
            <p:ph type="title"/>
          </p:nvPr>
        </p:nvSpPr>
        <p:spPr>
          <a:xfrm>
            <a:off x="2552963" y="2027257"/>
            <a:ext cx="34926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200 units</a:t>
            </a:r>
            <a:endParaRPr/>
          </a:p>
        </p:txBody>
      </p:sp>
      <p:sp>
        <p:nvSpPr>
          <p:cNvPr id="1064" name="Google Shape;1064;p37"/>
          <p:cNvSpPr txBox="1">
            <a:spLocks noGrp="1"/>
          </p:cNvSpPr>
          <p:nvPr>
            <p:ph type="title" idx="2"/>
          </p:nvPr>
        </p:nvSpPr>
        <p:spPr>
          <a:xfrm>
            <a:off x="2552975" y="811946"/>
            <a:ext cx="34926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$500,000</a:t>
            </a:r>
            <a:endParaRPr/>
          </a:p>
        </p:txBody>
      </p:sp>
      <p:sp>
        <p:nvSpPr>
          <p:cNvPr id="1065" name="Google Shape;1065;p37"/>
          <p:cNvSpPr txBox="1">
            <a:spLocks noGrp="1"/>
          </p:cNvSpPr>
          <p:nvPr>
            <p:ph type="subTitle" idx="3"/>
          </p:nvPr>
        </p:nvSpPr>
        <p:spPr>
          <a:xfrm>
            <a:off x="2552975" y="1580858"/>
            <a:ext cx="3492600" cy="32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Net profit of the project</a:t>
            </a:r>
            <a:endParaRPr/>
          </a:p>
        </p:txBody>
      </p:sp>
      <p:sp>
        <p:nvSpPr>
          <p:cNvPr id="1066" name="Google Shape;1066;p37"/>
          <p:cNvSpPr txBox="1">
            <a:spLocks noGrp="1"/>
          </p:cNvSpPr>
          <p:nvPr>
            <p:ph type="title" idx="4"/>
          </p:nvPr>
        </p:nvSpPr>
        <p:spPr>
          <a:xfrm>
            <a:off x="2552963" y="3242557"/>
            <a:ext cx="3492600" cy="768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25%</a:t>
            </a:r>
            <a:endParaRPr/>
          </a:p>
        </p:txBody>
      </p:sp>
      <p:sp>
        <p:nvSpPr>
          <p:cNvPr id="1067" name="Google Shape;1067;p37"/>
          <p:cNvSpPr txBox="1">
            <a:spLocks noGrp="1"/>
          </p:cNvSpPr>
          <p:nvPr>
            <p:ph type="subTitle" idx="5"/>
          </p:nvPr>
        </p:nvSpPr>
        <p:spPr>
          <a:xfrm>
            <a:off x="2552963" y="4011454"/>
            <a:ext cx="3492600" cy="32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 in the industry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grpSp>
        <p:nvGrpSpPr>
          <p:cNvPr id="1072" name="Google Shape;1072;p38"/>
          <p:cNvGrpSpPr/>
          <p:nvPr/>
        </p:nvGrpSpPr>
        <p:grpSpPr>
          <a:xfrm>
            <a:off x="5934701" y="-20206"/>
            <a:ext cx="3223866" cy="4043402"/>
            <a:chOff x="5934701" y="-20206"/>
            <a:chExt cx="3223866" cy="4043402"/>
          </a:xfrm>
        </p:grpSpPr>
        <p:sp>
          <p:nvSpPr>
            <p:cNvPr id="1073" name="Google Shape;1073;p38"/>
            <p:cNvSpPr/>
            <p:nvPr/>
          </p:nvSpPr>
          <p:spPr>
            <a:xfrm>
              <a:off x="8514602" y="3211006"/>
              <a:ext cx="643965" cy="321566"/>
            </a:xfrm>
            <a:custGeom>
              <a:avLst/>
              <a:gdLst/>
              <a:ahLst/>
              <a:cxnLst/>
              <a:rect l="l" t="t" r="r" b="b"/>
              <a:pathLst>
                <a:path w="23983" h="11976"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8"/>
            <p:cNvSpPr/>
            <p:nvPr/>
          </p:nvSpPr>
          <p:spPr>
            <a:xfrm>
              <a:off x="8836168" y="3211006"/>
              <a:ext cx="322399" cy="643965"/>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8"/>
            <p:cNvSpPr/>
            <p:nvPr/>
          </p:nvSpPr>
          <p:spPr>
            <a:xfrm>
              <a:off x="8514602" y="2888607"/>
              <a:ext cx="643965" cy="322426"/>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8"/>
            <p:cNvSpPr/>
            <p:nvPr/>
          </p:nvSpPr>
          <p:spPr>
            <a:xfrm>
              <a:off x="8195791" y="2248748"/>
              <a:ext cx="321566" cy="643965"/>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8"/>
            <p:cNvSpPr/>
            <p:nvPr/>
          </p:nvSpPr>
          <p:spPr>
            <a:xfrm>
              <a:off x="8195791" y="2570288"/>
              <a:ext cx="643965" cy="322426"/>
            </a:xfrm>
            <a:custGeom>
              <a:avLst/>
              <a:gdLst/>
              <a:ahLst/>
              <a:cxnLst/>
              <a:rect l="l" t="t" r="r" b="b"/>
              <a:pathLst>
                <a:path w="23983" h="12008" extrusionOk="0">
                  <a:moveTo>
                    <a:pt x="11976" y="1"/>
                  </a:moveTo>
                  <a:lnTo>
                    <a:pt x="0" y="12007"/>
                  </a:lnTo>
                  <a:lnTo>
                    <a:pt x="23982" y="12007"/>
                  </a:lnTo>
                  <a:lnTo>
                    <a:pt x="119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8"/>
            <p:cNvSpPr/>
            <p:nvPr/>
          </p:nvSpPr>
          <p:spPr>
            <a:xfrm>
              <a:off x="8184175" y="2892686"/>
              <a:ext cx="643965" cy="321593"/>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8"/>
            <p:cNvSpPr/>
            <p:nvPr/>
          </p:nvSpPr>
          <p:spPr>
            <a:xfrm>
              <a:off x="7551826" y="2570288"/>
              <a:ext cx="643992" cy="322426"/>
            </a:xfrm>
            <a:custGeom>
              <a:avLst/>
              <a:gdLst/>
              <a:ahLst/>
              <a:cxnLst/>
              <a:rect l="l" t="t" r="r" b="b"/>
              <a:pathLst>
                <a:path w="23984" h="12008" extrusionOk="0">
                  <a:moveTo>
                    <a:pt x="11977" y="1"/>
                  </a:moveTo>
                  <a:lnTo>
                    <a:pt x="1" y="12007"/>
                  </a:lnTo>
                  <a:lnTo>
                    <a:pt x="23983" y="12007"/>
                  </a:lnTo>
                  <a:lnTo>
                    <a:pt x="11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8"/>
            <p:cNvSpPr/>
            <p:nvPr/>
          </p:nvSpPr>
          <p:spPr>
            <a:xfrm>
              <a:off x="7549628" y="2242940"/>
              <a:ext cx="643965" cy="321566"/>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8"/>
            <p:cNvSpPr/>
            <p:nvPr/>
          </p:nvSpPr>
          <p:spPr>
            <a:xfrm>
              <a:off x="7549628" y="1920542"/>
              <a:ext cx="643965" cy="322426"/>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8"/>
            <p:cNvSpPr/>
            <p:nvPr/>
          </p:nvSpPr>
          <p:spPr>
            <a:xfrm>
              <a:off x="8513387" y="2565164"/>
              <a:ext cx="643992" cy="321566"/>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8"/>
            <p:cNvSpPr/>
            <p:nvPr/>
          </p:nvSpPr>
          <p:spPr>
            <a:xfrm>
              <a:off x="8513387" y="2242766"/>
              <a:ext cx="643992" cy="322426"/>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8"/>
            <p:cNvSpPr/>
            <p:nvPr/>
          </p:nvSpPr>
          <p:spPr>
            <a:xfrm>
              <a:off x="8191015" y="1921199"/>
              <a:ext cx="322399" cy="643992"/>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8"/>
            <p:cNvSpPr/>
            <p:nvPr/>
          </p:nvSpPr>
          <p:spPr>
            <a:xfrm>
              <a:off x="7869449" y="1921199"/>
              <a:ext cx="643965" cy="321593"/>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8"/>
            <p:cNvSpPr/>
            <p:nvPr/>
          </p:nvSpPr>
          <p:spPr>
            <a:xfrm>
              <a:off x="8510491" y="1275063"/>
              <a:ext cx="322399" cy="643965"/>
            </a:xfrm>
            <a:custGeom>
              <a:avLst/>
              <a:gdLst/>
              <a:ahLst/>
              <a:cxnLst/>
              <a:rect l="l" t="t" r="r" b="b"/>
              <a:pathLst>
                <a:path w="12007" h="23983" extrusionOk="0">
                  <a:moveTo>
                    <a:pt x="1" y="0"/>
                  </a:moveTo>
                  <a:lnTo>
                    <a:pt x="1" y="23982"/>
                  </a:lnTo>
                  <a:lnTo>
                    <a:pt x="12007" y="1197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8"/>
            <p:cNvSpPr/>
            <p:nvPr/>
          </p:nvSpPr>
          <p:spPr>
            <a:xfrm>
              <a:off x="8510491" y="1596629"/>
              <a:ext cx="643965" cy="322399"/>
            </a:xfrm>
            <a:custGeom>
              <a:avLst/>
              <a:gdLst/>
              <a:ahLst/>
              <a:cxnLst/>
              <a:rect l="l" t="t" r="r" b="b"/>
              <a:pathLst>
                <a:path w="23983" h="12007" extrusionOk="0">
                  <a:moveTo>
                    <a:pt x="12007" y="0"/>
                  </a:moveTo>
                  <a:lnTo>
                    <a:pt x="1" y="12006"/>
                  </a:lnTo>
                  <a:lnTo>
                    <a:pt x="2398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8"/>
            <p:cNvSpPr/>
            <p:nvPr/>
          </p:nvSpPr>
          <p:spPr>
            <a:xfrm>
              <a:off x="8510491" y="1275063"/>
              <a:ext cx="643965" cy="321593"/>
            </a:xfrm>
            <a:custGeom>
              <a:avLst/>
              <a:gdLst/>
              <a:ahLst/>
              <a:cxnLst/>
              <a:rect l="l" t="t" r="r" b="b"/>
              <a:pathLst>
                <a:path w="23983" h="11977" extrusionOk="0">
                  <a:moveTo>
                    <a:pt x="1" y="0"/>
                  </a:moveTo>
                  <a:lnTo>
                    <a:pt x="1200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8832863" y="1275063"/>
              <a:ext cx="321593" cy="643965"/>
            </a:xfrm>
            <a:custGeom>
              <a:avLst/>
              <a:gdLst/>
              <a:ahLst/>
              <a:cxnLst/>
              <a:rect l="l" t="t" r="r" b="b"/>
              <a:pathLst>
                <a:path w="11977" h="23983" extrusionOk="0">
                  <a:moveTo>
                    <a:pt x="11977" y="0"/>
                  </a:moveTo>
                  <a:lnTo>
                    <a:pt x="1" y="11976"/>
                  </a:lnTo>
                  <a:lnTo>
                    <a:pt x="11977" y="23982"/>
                  </a:lnTo>
                  <a:lnTo>
                    <a:pt x="11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8"/>
            <p:cNvSpPr/>
            <p:nvPr/>
          </p:nvSpPr>
          <p:spPr>
            <a:xfrm>
              <a:off x="7866553" y="1596629"/>
              <a:ext cx="643965" cy="322399"/>
            </a:xfrm>
            <a:custGeom>
              <a:avLst/>
              <a:gdLst/>
              <a:ahLst/>
              <a:cxnLst/>
              <a:rect l="l" t="t" r="r" b="b"/>
              <a:pathLst>
                <a:path w="23983" h="12007" extrusionOk="0">
                  <a:moveTo>
                    <a:pt x="11976" y="0"/>
                  </a:moveTo>
                  <a:lnTo>
                    <a:pt x="0" y="12006"/>
                  </a:lnTo>
                  <a:lnTo>
                    <a:pt x="23983" y="12006"/>
                  </a:lnTo>
                  <a:lnTo>
                    <a:pt x="1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8"/>
            <p:cNvSpPr/>
            <p:nvPr/>
          </p:nvSpPr>
          <p:spPr>
            <a:xfrm>
              <a:off x="8188119" y="1275063"/>
              <a:ext cx="322399" cy="643965"/>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7866553" y="1275063"/>
              <a:ext cx="321593" cy="643965"/>
            </a:xfrm>
            <a:custGeom>
              <a:avLst/>
              <a:gdLst/>
              <a:ahLst/>
              <a:cxnLst/>
              <a:rect l="l" t="t" r="r" b="b"/>
              <a:pathLst>
                <a:path w="11977" h="23983" extrusionOk="0">
                  <a:moveTo>
                    <a:pt x="0" y="0"/>
                  </a:moveTo>
                  <a:lnTo>
                    <a:pt x="0" y="23982"/>
                  </a:lnTo>
                  <a:lnTo>
                    <a:pt x="11976" y="1197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7866553" y="1275063"/>
              <a:ext cx="643965" cy="321593"/>
            </a:xfrm>
            <a:custGeom>
              <a:avLst/>
              <a:gdLst/>
              <a:ahLst/>
              <a:cxnLst/>
              <a:rect l="l" t="t" r="r" b="b"/>
              <a:pathLst>
                <a:path w="23983" h="11977"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7866553" y="631125"/>
              <a:ext cx="643965" cy="321566"/>
            </a:xfrm>
            <a:custGeom>
              <a:avLst/>
              <a:gdLst/>
              <a:ahLst/>
              <a:cxnLst/>
              <a:rect l="l" t="t" r="r" b="b"/>
              <a:pathLst>
                <a:path w="23983" h="11976" extrusionOk="0">
                  <a:moveTo>
                    <a:pt x="0" y="0"/>
                  </a:moveTo>
                  <a:lnTo>
                    <a:pt x="11976" y="11976"/>
                  </a:lnTo>
                  <a:lnTo>
                    <a:pt x="239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8188119" y="631125"/>
              <a:ext cx="322399" cy="643965"/>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8510491" y="631125"/>
              <a:ext cx="322399" cy="643965"/>
            </a:xfrm>
            <a:custGeom>
              <a:avLst/>
              <a:gdLst/>
              <a:ahLst/>
              <a:cxnLst/>
              <a:rect l="l" t="t" r="r" b="b"/>
              <a:pathLst>
                <a:path w="12007" h="23983" extrusionOk="0">
                  <a:moveTo>
                    <a:pt x="1" y="0"/>
                  </a:moveTo>
                  <a:lnTo>
                    <a:pt x="1" y="23982"/>
                  </a:lnTo>
                  <a:lnTo>
                    <a:pt x="12007" y="1197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8"/>
            <p:cNvSpPr/>
            <p:nvPr/>
          </p:nvSpPr>
          <p:spPr>
            <a:xfrm>
              <a:off x="8510491" y="952664"/>
              <a:ext cx="643965" cy="322426"/>
            </a:xfrm>
            <a:custGeom>
              <a:avLst/>
              <a:gdLst/>
              <a:ahLst/>
              <a:cxnLst/>
              <a:rect l="l" t="t" r="r" b="b"/>
              <a:pathLst>
                <a:path w="23983" h="12008" extrusionOk="0">
                  <a:moveTo>
                    <a:pt x="12007" y="1"/>
                  </a:moveTo>
                  <a:lnTo>
                    <a:pt x="1" y="12007"/>
                  </a:lnTo>
                  <a:lnTo>
                    <a:pt x="2398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8510491" y="631125"/>
              <a:ext cx="643965" cy="321566"/>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8"/>
            <p:cNvSpPr/>
            <p:nvPr/>
          </p:nvSpPr>
          <p:spPr>
            <a:xfrm>
              <a:off x="8832863" y="631125"/>
              <a:ext cx="321593" cy="643965"/>
            </a:xfrm>
            <a:custGeom>
              <a:avLst/>
              <a:gdLst/>
              <a:ahLst/>
              <a:cxnLst/>
              <a:rect l="l" t="t" r="r" b="b"/>
              <a:pathLst>
                <a:path w="11977" h="23983" extrusionOk="0">
                  <a:moveTo>
                    <a:pt x="11977" y="0"/>
                  </a:moveTo>
                  <a:lnTo>
                    <a:pt x="1" y="11976"/>
                  </a:lnTo>
                  <a:lnTo>
                    <a:pt x="11977" y="23982"/>
                  </a:lnTo>
                  <a:lnTo>
                    <a:pt x="11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8"/>
            <p:cNvSpPr/>
            <p:nvPr/>
          </p:nvSpPr>
          <p:spPr>
            <a:xfrm>
              <a:off x="8510491" y="308726"/>
              <a:ext cx="643965" cy="322426"/>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8832863" y="-12840"/>
              <a:ext cx="321593" cy="643992"/>
            </a:xfrm>
            <a:custGeom>
              <a:avLst/>
              <a:gdLst/>
              <a:ahLst/>
              <a:cxnLst/>
              <a:rect l="l" t="t" r="r" b="b"/>
              <a:pathLst>
                <a:path w="11977" h="23984" extrusionOk="0">
                  <a:moveTo>
                    <a:pt x="11977" y="1"/>
                  </a:moveTo>
                  <a:lnTo>
                    <a:pt x="1" y="11977"/>
                  </a:lnTo>
                  <a:lnTo>
                    <a:pt x="11977" y="23983"/>
                  </a:lnTo>
                  <a:lnTo>
                    <a:pt x="11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8"/>
            <p:cNvSpPr/>
            <p:nvPr/>
          </p:nvSpPr>
          <p:spPr>
            <a:xfrm>
              <a:off x="7866553" y="308726"/>
              <a:ext cx="643965" cy="322426"/>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8"/>
            <p:cNvSpPr/>
            <p:nvPr/>
          </p:nvSpPr>
          <p:spPr>
            <a:xfrm>
              <a:off x="7866553" y="-12840"/>
              <a:ext cx="321593" cy="643992"/>
            </a:xfrm>
            <a:custGeom>
              <a:avLst/>
              <a:gdLst/>
              <a:ahLst/>
              <a:cxnLst/>
              <a:rect l="l" t="t" r="r" b="b"/>
              <a:pathLst>
                <a:path w="11977" h="23984" extrusionOk="0">
                  <a:moveTo>
                    <a:pt x="0" y="1"/>
                  </a:moveTo>
                  <a:lnTo>
                    <a:pt x="0" y="23983"/>
                  </a:lnTo>
                  <a:lnTo>
                    <a:pt x="11976" y="1197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8"/>
            <p:cNvSpPr/>
            <p:nvPr/>
          </p:nvSpPr>
          <p:spPr>
            <a:xfrm>
              <a:off x="7222615" y="631125"/>
              <a:ext cx="321566" cy="643965"/>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8"/>
            <p:cNvSpPr/>
            <p:nvPr/>
          </p:nvSpPr>
          <p:spPr>
            <a:xfrm>
              <a:off x="7222615" y="-12840"/>
              <a:ext cx="643965" cy="321593"/>
            </a:xfrm>
            <a:custGeom>
              <a:avLst/>
              <a:gdLst/>
              <a:ahLst/>
              <a:cxnLst/>
              <a:rect l="l" t="t" r="r" b="b"/>
              <a:pathLst>
                <a:path w="23983" h="11977" extrusionOk="0">
                  <a:moveTo>
                    <a:pt x="0" y="1"/>
                  </a:moveTo>
                  <a:lnTo>
                    <a:pt x="11976" y="11977"/>
                  </a:lnTo>
                  <a:lnTo>
                    <a:pt x="239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8"/>
            <p:cNvSpPr/>
            <p:nvPr/>
          </p:nvSpPr>
          <p:spPr>
            <a:xfrm>
              <a:off x="7544181" y="-12840"/>
              <a:ext cx="322399" cy="643992"/>
            </a:xfrm>
            <a:custGeom>
              <a:avLst/>
              <a:gdLst/>
              <a:ahLst/>
              <a:cxnLst/>
              <a:rect l="l" t="t" r="r" b="b"/>
              <a:pathLst>
                <a:path w="12007" h="23984" extrusionOk="0">
                  <a:moveTo>
                    <a:pt x="12006" y="1"/>
                  </a:moveTo>
                  <a:lnTo>
                    <a:pt x="0" y="11977"/>
                  </a:lnTo>
                  <a:lnTo>
                    <a:pt x="12006" y="2398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8"/>
            <p:cNvSpPr/>
            <p:nvPr/>
          </p:nvSpPr>
          <p:spPr>
            <a:xfrm>
              <a:off x="7222615" y="1275063"/>
              <a:ext cx="321566" cy="643965"/>
            </a:xfrm>
            <a:custGeom>
              <a:avLst/>
              <a:gdLst/>
              <a:ahLst/>
              <a:cxnLst/>
              <a:rect l="l" t="t" r="r" b="b"/>
              <a:pathLst>
                <a:path w="11976" h="23983" extrusionOk="0">
                  <a:moveTo>
                    <a:pt x="0" y="0"/>
                  </a:moveTo>
                  <a:lnTo>
                    <a:pt x="0" y="23982"/>
                  </a:lnTo>
                  <a:lnTo>
                    <a:pt x="11976" y="1197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8"/>
            <p:cNvSpPr/>
            <p:nvPr/>
          </p:nvSpPr>
          <p:spPr>
            <a:xfrm>
              <a:off x="7222615" y="1596629"/>
              <a:ext cx="643965" cy="322399"/>
            </a:xfrm>
            <a:custGeom>
              <a:avLst/>
              <a:gdLst/>
              <a:ahLst/>
              <a:cxnLst/>
              <a:rect l="l" t="t" r="r" b="b"/>
              <a:pathLst>
                <a:path w="23983" h="12007" extrusionOk="0">
                  <a:moveTo>
                    <a:pt x="11976" y="0"/>
                  </a:moveTo>
                  <a:lnTo>
                    <a:pt x="0" y="12006"/>
                  </a:lnTo>
                  <a:lnTo>
                    <a:pt x="23982" y="12006"/>
                  </a:lnTo>
                  <a:lnTo>
                    <a:pt x="11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8"/>
            <p:cNvSpPr/>
            <p:nvPr/>
          </p:nvSpPr>
          <p:spPr>
            <a:xfrm>
              <a:off x="7222615" y="1275063"/>
              <a:ext cx="643965" cy="321593"/>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8"/>
            <p:cNvSpPr/>
            <p:nvPr/>
          </p:nvSpPr>
          <p:spPr>
            <a:xfrm>
              <a:off x="7544181" y="1275063"/>
              <a:ext cx="322399" cy="643965"/>
            </a:xfrm>
            <a:custGeom>
              <a:avLst/>
              <a:gdLst/>
              <a:ahLst/>
              <a:cxnLst/>
              <a:rect l="l" t="t" r="r" b="b"/>
              <a:pathLst>
                <a:path w="12007" h="23983" extrusionOk="0">
                  <a:moveTo>
                    <a:pt x="12006" y="0"/>
                  </a:moveTo>
                  <a:lnTo>
                    <a:pt x="0" y="11976"/>
                  </a:lnTo>
                  <a:lnTo>
                    <a:pt x="12006" y="23982"/>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8"/>
            <p:cNvSpPr/>
            <p:nvPr/>
          </p:nvSpPr>
          <p:spPr>
            <a:xfrm>
              <a:off x="6578650" y="1275063"/>
              <a:ext cx="643992" cy="321593"/>
            </a:xfrm>
            <a:custGeom>
              <a:avLst/>
              <a:gdLst/>
              <a:ahLst/>
              <a:cxnLst/>
              <a:rect l="l" t="t" r="r" b="b"/>
              <a:pathLst>
                <a:path w="23984" h="11977"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8"/>
            <p:cNvSpPr/>
            <p:nvPr/>
          </p:nvSpPr>
          <p:spPr>
            <a:xfrm>
              <a:off x="6578650" y="952664"/>
              <a:ext cx="643992" cy="322426"/>
            </a:xfrm>
            <a:custGeom>
              <a:avLst/>
              <a:gdLst/>
              <a:ahLst/>
              <a:cxnLst/>
              <a:rect l="l" t="t" r="r" b="b"/>
              <a:pathLst>
                <a:path w="23984" h="12008" extrusionOk="0">
                  <a:moveTo>
                    <a:pt x="11977" y="1"/>
                  </a:moveTo>
                  <a:lnTo>
                    <a:pt x="1" y="12007"/>
                  </a:lnTo>
                  <a:lnTo>
                    <a:pt x="23983" y="12007"/>
                  </a:lnTo>
                  <a:lnTo>
                    <a:pt x="11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8"/>
            <p:cNvSpPr/>
            <p:nvPr/>
          </p:nvSpPr>
          <p:spPr>
            <a:xfrm>
              <a:off x="6578650" y="631125"/>
              <a:ext cx="643992" cy="321566"/>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8"/>
            <p:cNvSpPr/>
            <p:nvPr/>
          </p:nvSpPr>
          <p:spPr>
            <a:xfrm>
              <a:off x="6900216" y="631125"/>
              <a:ext cx="322426" cy="643965"/>
            </a:xfrm>
            <a:custGeom>
              <a:avLst/>
              <a:gdLst/>
              <a:ahLst/>
              <a:cxnLst/>
              <a:rect l="l" t="t" r="r" b="b"/>
              <a:pathLst>
                <a:path w="12008" h="23983" extrusionOk="0">
                  <a:moveTo>
                    <a:pt x="12007" y="0"/>
                  </a:moveTo>
                  <a:lnTo>
                    <a:pt x="1" y="11976"/>
                  </a:lnTo>
                  <a:lnTo>
                    <a:pt x="12007" y="23982"/>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8"/>
            <p:cNvSpPr/>
            <p:nvPr/>
          </p:nvSpPr>
          <p:spPr>
            <a:xfrm>
              <a:off x="6578650" y="-12840"/>
              <a:ext cx="321593" cy="643992"/>
            </a:xfrm>
            <a:custGeom>
              <a:avLst/>
              <a:gdLst/>
              <a:ahLst/>
              <a:cxnLst/>
              <a:rect l="l" t="t" r="r" b="b"/>
              <a:pathLst>
                <a:path w="11977" h="23984" extrusionOk="0">
                  <a:moveTo>
                    <a:pt x="1" y="1"/>
                  </a:moveTo>
                  <a:lnTo>
                    <a:pt x="1" y="23983"/>
                  </a:lnTo>
                  <a:lnTo>
                    <a:pt x="11977" y="1197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8"/>
            <p:cNvSpPr/>
            <p:nvPr/>
          </p:nvSpPr>
          <p:spPr>
            <a:xfrm>
              <a:off x="6578650" y="308726"/>
              <a:ext cx="643992" cy="322426"/>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8"/>
            <p:cNvSpPr/>
            <p:nvPr/>
          </p:nvSpPr>
          <p:spPr>
            <a:xfrm>
              <a:off x="6256278" y="-12840"/>
              <a:ext cx="322399" cy="643992"/>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8"/>
            <p:cNvSpPr/>
            <p:nvPr/>
          </p:nvSpPr>
          <p:spPr>
            <a:xfrm>
              <a:off x="5934712" y="-12840"/>
              <a:ext cx="643965" cy="321593"/>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 name="Google Shape;1119;p38"/>
            <p:cNvGrpSpPr/>
            <p:nvPr/>
          </p:nvGrpSpPr>
          <p:grpSpPr>
            <a:xfrm>
              <a:off x="8775353" y="3503299"/>
              <a:ext cx="113468" cy="519897"/>
              <a:chOff x="10836200" y="946950"/>
              <a:chExt cx="105650" cy="484075"/>
            </a:xfrm>
          </p:grpSpPr>
          <p:sp>
            <p:nvSpPr>
              <p:cNvPr id="1120" name="Google Shape;1120;p38"/>
              <p:cNvSpPr/>
              <p:nvPr/>
            </p:nvSpPr>
            <p:spPr>
              <a:xfrm>
                <a:off x="10888650" y="1165800"/>
                <a:ext cx="25" cy="265225"/>
              </a:xfrm>
              <a:custGeom>
                <a:avLst/>
                <a:gdLst/>
                <a:ahLst/>
                <a:cxnLst/>
                <a:rect l="l" t="t" r="r" b="b"/>
                <a:pathLst>
                  <a:path w="1" h="10609" fill="none" extrusionOk="0">
                    <a:moveTo>
                      <a:pt x="0" y="0"/>
                    </a:moveTo>
                    <a:lnTo>
                      <a:pt x="0" y="1060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8"/>
              <p:cNvSpPr/>
              <p:nvPr/>
            </p:nvSpPr>
            <p:spPr>
              <a:xfrm>
                <a:off x="10836200" y="1165800"/>
                <a:ext cx="105650" cy="223425"/>
              </a:xfrm>
              <a:custGeom>
                <a:avLst/>
                <a:gdLst/>
                <a:ahLst/>
                <a:cxnLst/>
                <a:rect l="l" t="t" r="r" b="b"/>
                <a:pathLst>
                  <a:path w="4226" h="8937" fill="none" extrusionOk="0">
                    <a:moveTo>
                      <a:pt x="2068" y="8936"/>
                    </a:moveTo>
                    <a:lnTo>
                      <a:pt x="3587" y="7417"/>
                    </a:lnTo>
                    <a:cubicBezTo>
                      <a:pt x="3983" y="7022"/>
                      <a:pt x="4226" y="6474"/>
                      <a:pt x="4226" y="5927"/>
                    </a:cubicBezTo>
                    <a:lnTo>
                      <a:pt x="4226" y="3192"/>
                    </a:lnTo>
                    <a:cubicBezTo>
                      <a:pt x="4226" y="2675"/>
                      <a:pt x="4043" y="2189"/>
                      <a:pt x="3709" y="1793"/>
                    </a:cubicBezTo>
                    <a:lnTo>
                      <a:pt x="2098" y="0"/>
                    </a:lnTo>
                    <a:lnTo>
                      <a:pt x="517" y="1793"/>
                    </a:lnTo>
                    <a:cubicBezTo>
                      <a:pt x="183" y="2189"/>
                      <a:pt x="1" y="2675"/>
                      <a:pt x="1" y="3192"/>
                    </a:cubicBezTo>
                    <a:lnTo>
                      <a:pt x="1" y="5927"/>
                    </a:lnTo>
                    <a:cubicBezTo>
                      <a:pt x="1" y="6474"/>
                      <a:pt x="213" y="7022"/>
                      <a:pt x="609" y="7417"/>
                    </a:cubicBezTo>
                    <a:lnTo>
                      <a:pt x="2128" y="8936"/>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8"/>
              <p:cNvSpPr/>
              <p:nvPr/>
            </p:nvSpPr>
            <p:spPr>
              <a:xfrm>
                <a:off x="10889400" y="1306375"/>
                <a:ext cx="40300" cy="40300"/>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8"/>
              <p:cNvSpPr/>
              <p:nvPr/>
            </p:nvSpPr>
            <p:spPr>
              <a:xfrm>
                <a:off x="10848375" y="1266100"/>
                <a:ext cx="40300" cy="40300"/>
              </a:xfrm>
              <a:custGeom>
                <a:avLst/>
                <a:gdLst/>
                <a:ahLst/>
                <a:cxnLst/>
                <a:rect l="l" t="t" r="r" b="b"/>
                <a:pathLst>
                  <a:path w="1612" h="1612" fill="none" extrusionOk="0">
                    <a:moveTo>
                      <a:pt x="1611" y="1611"/>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8"/>
              <p:cNvSpPr/>
              <p:nvPr/>
            </p:nvSpPr>
            <p:spPr>
              <a:xfrm>
                <a:off x="10889400" y="1227350"/>
                <a:ext cx="40300" cy="40300"/>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8"/>
              <p:cNvSpPr/>
              <p:nvPr/>
            </p:nvSpPr>
            <p:spPr>
              <a:xfrm>
                <a:off x="10888650" y="946950"/>
                <a:ext cx="25" cy="218875"/>
              </a:xfrm>
              <a:custGeom>
                <a:avLst/>
                <a:gdLst/>
                <a:ahLst/>
                <a:cxnLst/>
                <a:rect l="l" t="t" r="r" b="b"/>
                <a:pathLst>
                  <a:path w="1" h="8755" fill="none" extrusionOk="0">
                    <a:moveTo>
                      <a:pt x="0" y="8754"/>
                    </a:moveTo>
                    <a:lnTo>
                      <a:pt x="0"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 name="Google Shape;1126;p38"/>
            <p:cNvSpPr/>
            <p:nvPr/>
          </p:nvSpPr>
          <p:spPr>
            <a:xfrm>
              <a:off x="6578650" y="-12854"/>
              <a:ext cx="2579680" cy="2579661"/>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7866551" y="626777"/>
              <a:ext cx="1291927" cy="1291640"/>
            </a:xfrm>
            <a:custGeom>
              <a:avLst/>
              <a:gdLst/>
              <a:ahLst/>
              <a:cxnLst/>
              <a:rect l="l" t="t" r="r" b="b"/>
              <a:pathLst>
                <a:path w="139517" h="139486" fill="none" extrusionOk="0">
                  <a:moveTo>
                    <a:pt x="0" y="139486"/>
                  </a:moveTo>
                  <a:lnTo>
                    <a:pt x="139517"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7222625" y="-3222"/>
              <a:ext cx="1921488" cy="1921847"/>
            </a:xfrm>
            <a:custGeom>
              <a:avLst/>
              <a:gdLst/>
              <a:ahLst/>
              <a:cxnLst/>
              <a:rect l="l" t="t" r="r" b="b"/>
              <a:pathLst>
                <a:path w="160794" h="160824" fill="none" extrusionOk="0">
                  <a:moveTo>
                    <a:pt x="0" y="160823"/>
                  </a:moveTo>
                  <a:lnTo>
                    <a:pt x="160793"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6578649" y="-20206"/>
              <a:ext cx="1938680" cy="1939043"/>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5934701" y="-12352"/>
              <a:ext cx="3223825" cy="3223801"/>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38"/>
          <p:cNvGrpSpPr/>
          <p:nvPr/>
        </p:nvGrpSpPr>
        <p:grpSpPr>
          <a:xfrm rot="10800000">
            <a:off x="1" y="1100094"/>
            <a:ext cx="3223855" cy="4043402"/>
            <a:chOff x="5934701" y="-20206"/>
            <a:chExt cx="3223855" cy="4043402"/>
          </a:xfrm>
        </p:grpSpPr>
        <p:sp>
          <p:nvSpPr>
            <p:cNvPr id="1132" name="Google Shape;1132;p38"/>
            <p:cNvSpPr/>
            <p:nvPr/>
          </p:nvSpPr>
          <p:spPr>
            <a:xfrm>
              <a:off x="8514602" y="3211006"/>
              <a:ext cx="643944" cy="321556"/>
            </a:xfrm>
            <a:custGeom>
              <a:avLst/>
              <a:gdLst/>
              <a:ahLst/>
              <a:cxnLst/>
              <a:rect l="l" t="t" r="r" b="b"/>
              <a:pathLst>
                <a:path w="23983" h="11976"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8836168" y="3211006"/>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8514602" y="2888607"/>
              <a:ext cx="643944" cy="322415"/>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8195791" y="2248748"/>
              <a:ext cx="321556" cy="643944"/>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8195791" y="2570288"/>
              <a:ext cx="643944" cy="322415"/>
            </a:xfrm>
            <a:custGeom>
              <a:avLst/>
              <a:gdLst/>
              <a:ahLst/>
              <a:cxnLst/>
              <a:rect l="l" t="t" r="r" b="b"/>
              <a:pathLst>
                <a:path w="23983" h="12008" extrusionOk="0">
                  <a:moveTo>
                    <a:pt x="11976" y="1"/>
                  </a:moveTo>
                  <a:lnTo>
                    <a:pt x="0" y="12007"/>
                  </a:lnTo>
                  <a:lnTo>
                    <a:pt x="23982" y="12007"/>
                  </a:lnTo>
                  <a:lnTo>
                    <a:pt x="119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8184175" y="2892686"/>
              <a:ext cx="643944" cy="321582"/>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7551826" y="2570288"/>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7549628" y="2242940"/>
              <a:ext cx="643944" cy="321556"/>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7549628" y="1920542"/>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8513387" y="2565164"/>
              <a:ext cx="643970" cy="321556"/>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8513387" y="2242766"/>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8191015" y="1921199"/>
              <a:ext cx="322388" cy="643970"/>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7869449" y="1921199"/>
              <a:ext cx="643944" cy="321582"/>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8510491" y="1275063"/>
              <a:ext cx="322388" cy="643944"/>
            </a:xfrm>
            <a:custGeom>
              <a:avLst/>
              <a:gdLst/>
              <a:ahLst/>
              <a:cxnLst/>
              <a:rect l="l" t="t" r="r" b="b"/>
              <a:pathLst>
                <a:path w="12007" h="23983" extrusionOk="0">
                  <a:moveTo>
                    <a:pt x="1" y="0"/>
                  </a:moveTo>
                  <a:lnTo>
                    <a:pt x="1" y="23982"/>
                  </a:lnTo>
                  <a:lnTo>
                    <a:pt x="12007" y="1197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8510491" y="1596629"/>
              <a:ext cx="643944" cy="322388"/>
            </a:xfrm>
            <a:custGeom>
              <a:avLst/>
              <a:gdLst/>
              <a:ahLst/>
              <a:cxnLst/>
              <a:rect l="l" t="t" r="r" b="b"/>
              <a:pathLst>
                <a:path w="23983" h="12007" extrusionOk="0">
                  <a:moveTo>
                    <a:pt x="12007" y="0"/>
                  </a:moveTo>
                  <a:lnTo>
                    <a:pt x="1" y="12006"/>
                  </a:lnTo>
                  <a:lnTo>
                    <a:pt x="2398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8510491" y="1275063"/>
              <a:ext cx="643944" cy="321582"/>
            </a:xfrm>
            <a:custGeom>
              <a:avLst/>
              <a:gdLst/>
              <a:ahLst/>
              <a:cxnLst/>
              <a:rect l="l" t="t" r="r" b="b"/>
              <a:pathLst>
                <a:path w="23983" h="11977" extrusionOk="0">
                  <a:moveTo>
                    <a:pt x="1" y="0"/>
                  </a:moveTo>
                  <a:lnTo>
                    <a:pt x="1200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8832863" y="1275063"/>
              <a:ext cx="321582" cy="643944"/>
            </a:xfrm>
            <a:custGeom>
              <a:avLst/>
              <a:gdLst/>
              <a:ahLst/>
              <a:cxnLst/>
              <a:rect l="l" t="t" r="r" b="b"/>
              <a:pathLst>
                <a:path w="11977" h="23983" extrusionOk="0">
                  <a:moveTo>
                    <a:pt x="11977" y="0"/>
                  </a:moveTo>
                  <a:lnTo>
                    <a:pt x="1" y="11976"/>
                  </a:lnTo>
                  <a:lnTo>
                    <a:pt x="11977" y="23982"/>
                  </a:lnTo>
                  <a:lnTo>
                    <a:pt x="11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7866553" y="1596629"/>
              <a:ext cx="643944" cy="322388"/>
            </a:xfrm>
            <a:custGeom>
              <a:avLst/>
              <a:gdLst/>
              <a:ahLst/>
              <a:cxnLst/>
              <a:rect l="l" t="t" r="r" b="b"/>
              <a:pathLst>
                <a:path w="23983" h="12007" extrusionOk="0">
                  <a:moveTo>
                    <a:pt x="11976" y="0"/>
                  </a:moveTo>
                  <a:lnTo>
                    <a:pt x="0" y="12006"/>
                  </a:lnTo>
                  <a:lnTo>
                    <a:pt x="23983" y="12006"/>
                  </a:lnTo>
                  <a:lnTo>
                    <a:pt x="1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8188119" y="1275063"/>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7866553" y="1275063"/>
              <a:ext cx="321582" cy="643944"/>
            </a:xfrm>
            <a:custGeom>
              <a:avLst/>
              <a:gdLst/>
              <a:ahLst/>
              <a:cxnLst/>
              <a:rect l="l" t="t" r="r" b="b"/>
              <a:pathLst>
                <a:path w="11977" h="23983" extrusionOk="0">
                  <a:moveTo>
                    <a:pt x="0" y="0"/>
                  </a:moveTo>
                  <a:lnTo>
                    <a:pt x="0" y="23982"/>
                  </a:lnTo>
                  <a:lnTo>
                    <a:pt x="11976" y="1197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7866553" y="1275063"/>
              <a:ext cx="643944" cy="321582"/>
            </a:xfrm>
            <a:custGeom>
              <a:avLst/>
              <a:gdLst/>
              <a:ahLst/>
              <a:cxnLst/>
              <a:rect l="l" t="t" r="r" b="b"/>
              <a:pathLst>
                <a:path w="23983" h="11977"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7866553" y="631125"/>
              <a:ext cx="643944" cy="321556"/>
            </a:xfrm>
            <a:custGeom>
              <a:avLst/>
              <a:gdLst/>
              <a:ahLst/>
              <a:cxnLst/>
              <a:rect l="l" t="t" r="r" b="b"/>
              <a:pathLst>
                <a:path w="23983" h="11976" extrusionOk="0">
                  <a:moveTo>
                    <a:pt x="0" y="0"/>
                  </a:moveTo>
                  <a:lnTo>
                    <a:pt x="11976" y="11976"/>
                  </a:lnTo>
                  <a:lnTo>
                    <a:pt x="239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8188119" y="631125"/>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8510491" y="631125"/>
              <a:ext cx="322388" cy="643944"/>
            </a:xfrm>
            <a:custGeom>
              <a:avLst/>
              <a:gdLst/>
              <a:ahLst/>
              <a:cxnLst/>
              <a:rect l="l" t="t" r="r" b="b"/>
              <a:pathLst>
                <a:path w="12007" h="23983" extrusionOk="0">
                  <a:moveTo>
                    <a:pt x="1" y="0"/>
                  </a:moveTo>
                  <a:lnTo>
                    <a:pt x="1" y="23982"/>
                  </a:lnTo>
                  <a:lnTo>
                    <a:pt x="12007" y="1197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8510491" y="952664"/>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8510491" y="631125"/>
              <a:ext cx="643944" cy="321556"/>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8832863" y="631125"/>
              <a:ext cx="321582" cy="643944"/>
            </a:xfrm>
            <a:custGeom>
              <a:avLst/>
              <a:gdLst/>
              <a:ahLst/>
              <a:cxnLst/>
              <a:rect l="l" t="t" r="r" b="b"/>
              <a:pathLst>
                <a:path w="11977" h="23983" extrusionOk="0">
                  <a:moveTo>
                    <a:pt x="11977" y="0"/>
                  </a:moveTo>
                  <a:lnTo>
                    <a:pt x="1" y="11976"/>
                  </a:lnTo>
                  <a:lnTo>
                    <a:pt x="11977" y="23982"/>
                  </a:lnTo>
                  <a:lnTo>
                    <a:pt x="11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8510491" y="308726"/>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8832863" y="-12840"/>
              <a:ext cx="321582" cy="643970"/>
            </a:xfrm>
            <a:custGeom>
              <a:avLst/>
              <a:gdLst/>
              <a:ahLst/>
              <a:cxnLst/>
              <a:rect l="l" t="t" r="r" b="b"/>
              <a:pathLst>
                <a:path w="11977" h="23984" extrusionOk="0">
                  <a:moveTo>
                    <a:pt x="11977" y="1"/>
                  </a:moveTo>
                  <a:lnTo>
                    <a:pt x="1" y="11977"/>
                  </a:lnTo>
                  <a:lnTo>
                    <a:pt x="11977" y="23983"/>
                  </a:lnTo>
                  <a:lnTo>
                    <a:pt x="11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7866553" y="308726"/>
              <a:ext cx="643944" cy="322415"/>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7866553" y="-12840"/>
              <a:ext cx="321582" cy="643970"/>
            </a:xfrm>
            <a:custGeom>
              <a:avLst/>
              <a:gdLst/>
              <a:ahLst/>
              <a:cxnLst/>
              <a:rect l="l" t="t" r="r" b="b"/>
              <a:pathLst>
                <a:path w="11977" h="23984" extrusionOk="0">
                  <a:moveTo>
                    <a:pt x="0" y="1"/>
                  </a:moveTo>
                  <a:lnTo>
                    <a:pt x="0" y="23983"/>
                  </a:lnTo>
                  <a:lnTo>
                    <a:pt x="11976" y="1197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7222615" y="631125"/>
              <a:ext cx="321556" cy="643944"/>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7222615" y="-12840"/>
              <a:ext cx="643944" cy="321582"/>
            </a:xfrm>
            <a:custGeom>
              <a:avLst/>
              <a:gdLst/>
              <a:ahLst/>
              <a:cxnLst/>
              <a:rect l="l" t="t" r="r" b="b"/>
              <a:pathLst>
                <a:path w="23983" h="11977" extrusionOk="0">
                  <a:moveTo>
                    <a:pt x="0" y="1"/>
                  </a:moveTo>
                  <a:lnTo>
                    <a:pt x="11976" y="11977"/>
                  </a:lnTo>
                  <a:lnTo>
                    <a:pt x="239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7544181" y="-12840"/>
              <a:ext cx="322388" cy="643970"/>
            </a:xfrm>
            <a:custGeom>
              <a:avLst/>
              <a:gdLst/>
              <a:ahLst/>
              <a:cxnLst/>
              <a:rect l="l" t="t" r="r" b="b"/>
              <a:pathLst>
                <a:path w="12007" h="23984" extrusionOk="0">
                  <a:moveTo>
                    <a:pt x="12006" y="1"/>
                  </a:moveTo>
                  <a:lnTo>
                    <a:pt x="0" y="11977"/>
                  </a:lnTo>
                  <a:lnTo>
                    <a:pt x="12006" y="2398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7222615" y="1275063"/>
              <a:ext cx="321556" cy="643944"/>
            </a:xfrm>
            <a:custGeom>
              <a:avLst/>
              <a:gdLst/>
              <a:ahLst/>
              <a:cxnLst/>
              <a:rect l="l" t="t" r="r" b="b"/>
              <a:pathLst>
                <a:path w="11976" h="23983" extrusionOk="0">
                  <a:moveTo>
                    <a:pt x="0" y="0"/>
                  </a:moveTo>
                  <a:lnTo>
                    <a:pt x="0" y="23982"/>
                  </a:lnTo>
                  <a:lnTo>
                    <a:pt x="11976" y="1197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7222615" y="1596629"/>
              <a:ext cx="643944" cy="322388"/>
            </a:xfrm>
            <a:custGeom>
              <a:avLst/>
              <a:gdLst/>
              <a:ahLst/>
              <a:cxnLst/>
              <a:rect l="l" t="t" r="r" b="b"/>
              <a:pathLst>
                <a:path w="23983" h="12007" extrusionOk="0">
                  <a:moveTo>
                    <a:pt x="11976" y="0"/>
                  </a:moveTo>
                  <a:lnTo>
                    <a:pt x="0" y="12006"/>
                  </a:lnTo>
                  <a:lnTo>
                    <a:pt x="23982" y="12006"/>
                  </a:lnTo>
                  <a:lnTo>
                    <a:pt x="11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7222615" y="1275063"/>
              <a:ext cx="643944" cy="321582"/>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7544181" y="1275063"/>
              <a:ext cx="322388" cy="643944"/>
            </a:xfrm>
            <a:custGeom>
              <a:avLst/>
              <a:gdLst/>
              <a:ahLst/>
              <a:cxnLst/>
              <a:rect l="l" t="t" r="r" b="b"/>
              <a:pathLst>
                <a:path w="12007" h="23983" extrusionOk="0">
                  <a:moveTo>
                    <a:pt x="12006" y="0"/>
                  </a:moveTo>
                  <a:lnTo>
                    <a:pt x="0" y="11976"/>
                  </a:lnTo>
                  <a:lnTo>
                    <a:pt x="12006" y="23982"/>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6578650" y="1275063"/>
              <a:ext cx="643970" cy="321582"/>
            </a:xfrm>
            <a:custGeom>
              <a:avLst/>
              <a:gdLst/>
              <a:ahLst/>
              <a:cxnLst/>
              <a:rect l="l" t="t" r="r" b="b"/>
              <a:pathLst>
                <a:path w="23984" h="11977"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6578650" y="952664"/>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6578650" y="631125"/>
              <a:ext cx="643970" cy="321556"/>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6900216" y="631125"/>
              <a:ext cx="322415" cy="643944"/>
            </a:xfrm>
            <a:custGeom>
              <a:avLst/>
              <a:gdLst/>
              <a:ahLst/>
              <a:cxnLst/>
              <a:rect l="l" t="t" r="r" b="b"/>
              <a:pathLst>
                <a:path w="12008" h="23983" extrusionOk="0">
                  <a:moveTo>
                    <a:pt x="12007" y="0"/>
                  </a:moveTo>
                  <a:lnTo>
                    <a:pt x="1" y="11976"/>
                  </a:lnTo>
                  <a:lnTo>
                    <a:pt x="12007" y="23982"/>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6578650" y="-12840"/>
              <a:ext cx="321582" cy="643970"/>
            </a:xfrm>
            <a:custGeom>
              <a:avLst/>
              <a:gdLst/>
              <a:ahLst/>
              <a:cxnLst/>
              <a:rect l="l" t="t" r="r" b="b"/>
              <a:pathLst>
                <a:path w="11977" h="23984" extrusionOk="0">
                  <a:moveTo>
                    <a:pt x="1" y="1"/>
                  </a:moveTo>
                  <a:lnTo>
                    <a:pt x="1" y="23983"/>
                  </a:lnTo>
                  <a:lnTo>
                    <a:pt x="11977" y="1197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6578650" y="308726"/>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6256278" y="-12840"/>
              <a:ext cx="322388" cy="643970"/>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5934712" y="-12840"/>
              <a:ext cx="643944" cy="321582"/>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 name="Google Shape;1178;p38"/>
            <p:cNvGrpSpPr/>
            <p:nvPr/>
          </p:nvGrpSpPr>
          <p:grpSpPr>
            <a:xfrm>
              <a:off x="8775353" y="3503299"/>
              <a:ext cx="113468" cy="519897"/>
              <a:chOff x="10836200" y="946950"/>
              <a:chExt cx="105650" cy="484075"/>
            </a:xfrm>
          </p:grpSpPr>
          <p:sp>
            <p:nvSpPr>
              <p:cNvPr id="1179" name="Google Shape;1179;p38"/>
              <p:cNvSpPr/>
              <p:nvPr/>
            </p:nvSpPr>
            <p:spPr>
              <a:xfrm>
                <a:off x="10888650" y="1165800"/>
                <a:ext cx="25" cy="265225"/>
              </a:xfrm>
              <a:custGeom>
                <a:avLst/>
                <a:gdLst/>
                <a:ahLst/>
                <a:cxnLst/>
                <a:rect l="l" t="t" r="r" b="b"/>
                <a:pathLst>
                  <a:path w="1" h="10609" fill="none" extrusionOk="0">
                    <a:moveTo>
                      <a:pt x="0" y="0"/>
                    </a:moveTo>
                    <a:lnTo>
                      <a:pt x="0" y="1060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10836200" y="1165800"/>
                <a:ext cx="105650" cy="223425"/>
              </a:xfrm>
              <a:custGeom>
                <a:avLst/>
                <a:gdLst/>
                <a:ahLst/>
                <a:cxnLst/>
                <a:rect l="l" t="t" r="r" b="b"/>
                <a:pathLst>
                  <a:path w="4226" h="8937" fill="none" extrusionOk="0">
                    <a:moveTo>
                      <a:pt x="2068" y="8936"/>
                    </a:moveTo>
                    <a:lnTo>
                      <a:pt x="3587" y="7417"/>
                    </a:lnTo>
                    <a:cubicBezTo>
                      <a:pt x="3983" y="7022"/>
                      <a:pt x="4226" y="6474"/>
                      <a:pt x="4226" y="5927"/>
                    </a:cubicBezTo>
                    <a:lnTo>
                      <a:pt x="4226" y="3192"/>
                    </a:lnTo>
                    <a:cubicBezTo>
                      <a:pt x="4226" y="2675"/>
                      <a:pt x="4043" y="2189"/>
                      <a:pt x="3709" y="1793"/>
                    </a:cubicBezTo>
                    <a:lnTo>
                      <a:pt x="2098" y="0"/>
                    </a:lnTo>
                    <a:lnTo>
                      <a:pt x="517" y="1793"/>
                    </a:lnTo>
                    <a:cubicBezTo>
                      <a:pt x="183" y="2189"/>
                      <a:pt x="1" y="2675"/>
                      <a:pt x="1" y="3192"/>
                    </a:cubicBezTo>
                    <a:lnTo>
                      <a:pt x="1" y="5927"/>
                    </a:lnTo>
                    <a:cubicBezTo>
                      <a:pt x="1" y="6474"/>
                      <a:pt x="213" y="7022"/>
                      <a:pt x="609" y="7417"/>
                    </a:cubicBezTo>
                    <a:lnTo>
                      <a:pt x="2128" y="8936"/>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10889400" y="1306375"/>
                <a:ext cx="40300" cy="40300"/>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10848375" y="1266100"/>
                <a:ext cx="40300" cy="40300"/>
              </a:xfrm>
              <a:custGeom>
                <a:avLst/>
                <a:gdLst/>
                <a:ahLst/>
                <a:cxnLst/>
                <a:rect l="l" t="t" r="r" b="b"/>
                <a:pathLst>
                  <a:path w="1612" h="1612" fill="none" extrusionOk="0">
                    <a:moveTo>
                      <a:pt x="1611" y="1611"/>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10889400" y="1227350"/>
                <a:ext cx="40300" cy="40300"/>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10888650" y="946950"/>
                <a:ext cx="25" cy="218875"/>
              </a:xfrm>
              <a:custGeom>
                <a:avLst/>
                <a:gdLst/>
                <a:ahLst/>
                <a:cxnLst/>
                <a:rect l="l" t="t" r="r" b="b"/>
                <a:pathLst>
                  <a:path w="1" h="8755" fill="none" extrusionOk="0">
                    <a:moveTo>
                      <a:pt x="0" y="8754"/>
                    </a:moveTo>
                    <a:lnTo>
                      <a:pt x="0"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 name="Google Shape;1185;p38"/>
            <p:cNvSpPr/>
            <p:nvPr/>
          </p:nvSpPr>
          <p:spPr>
            <a:xfrm>
              <a:off x="6578650" y="-12854"/>
              <a:ext cx="2579680" cy="2579661"/>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7866551" y="626777"/>
              <a:ext cx="1291927" cy="1291640"/>
            </a:xfrm>
            <a:custGeom>
              <a:avLst/>
              <a:gdLst/>
              <a:ahLst/>
              <a:cxnLst/>
              <a:rect l="l" t="t" r="r" b="b"/>
              <a:pathLst>
                <a:path w="139517" h="139486" fill="none" extrusionOk="0">
                  <a:moveTo>
                    <a:pt x="0" y="139486"/>
                  </a:moveTo>
                  <a:lnTo>
                    <a:pt x="139517"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7222625" y="-3222"/>
              <a:ext cx="1921488" cy="1921847"/>
            </a:xfrm>
            <a:custGeom>
              <a:avLst/>
              <a:gdLst/>
              <a:ahLst/>
              <a:cxnLst/>
              <a:rect l="l" t="t" r="r" b="b"/>
              <a:pathLst>
                <a:path w="160794" h="160824" fill="none" extrusionOk="0">
                  <a:moveTo>
                    <a:pt x="0" y="160823"/>
                  </a:moveTo>
                  <a:lnTo>
                    <a:pt x="160793"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6578649" y="-20206"/>
              <a:ext cx="1938680" cy="1939043"/>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5934701" y="-12352"/>
              <a:ext cx="3223825" cy="3223801"/>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 name="Google Shape;1190;p38"/>
          <p:cNvSpPr txBox="1">
            <a:spLocks noGrp="1"/>
          </p:cNvSpPr>
          <p:nvPr>
            <p:ph type="title"/>
          </p:nvPr>
        </p:nvSpPr>
        <p:spPr>
          <a:xfrm>
            <a:off x="2055900" y="1863925"/>
            <a:ext cx="5032200" cy="110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 million</a:t>
            </a:r>
            <a:endParaRPr/>
          </a:p>
        </p:txBody>
      </p:sp>
      <p:sp>
        <p:nvSpPr>
          <p:cNvPr id="1191" name="Google Shape;1191;p38"/>
          <p:cNvSpPr txBox="1">
            <a:spLocks noGrp="1"/>
          </p:cNvSpPr>
          <p:nvPr>
            <p:ph type="subTitle" idx="1"/>
          </p:nvPr>
        </p:nvSpPr>
        <p:spPr>
          <a:xfrm>
            <a:off x="2055900" y="3101850"/>
            <a:ext cx="50322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First-year revenue of the project</a:t>
            </a:r>
            <a:endParaRPr/>
          </a:p>
        </p:txBody>
      </p:sp>
      <p:sp>
        <p:nvSpPr>
          <p:cNvPr id="1192" name="Google Shape;1192;p38"/>
          <p:cNvSpPr/>
          <p:nvPr/>
        </p:nvSpPr>
        <p:spPr>
          <a:xfrm rot="10800000">
            <a:off x="4384675" y="1100106"/>
            <a:ext cx="374650" cy="324025"/>
          </a:xfrm>
          <a:prstGeom prst="flowChartExtra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6"/>
        <p:cNvGrpSpPr/>
        <p:nvPr/>
      </p:nvGrpSpPr>
      <p:grpSpPr>
        <a:xfrm>
          <a:off x="0" y="0"/>
          <a:ext cx="0" cy="0"/>
          <a:chOff x="0" y="0"/>
          <a:chExt cx="0" cy="0"/>
        </a:xfrm>
      </p:grpSpPr>
      <p:sp>
        <p:nvSpPr>
          <p:cNvPr id="1197" name="Google Shape;1197;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data</a:t>
            </a:r>
            <a:endParaRPr/>
          </a:p>
        </p:txBody>
      </p:sp>
      <p:sp>
        <p:nvSpPr>
          <p:cNvPr id="1198" name="Google Shape;1198;p39"/>
          <p:cNvSpPr txBox="1">
            <a:spLocks noGrp="1"/>
          </p:cNvSpPr>
          <p:nvPr>
            <p:ph type="title" idx="4294967295"/>
          </p:nvPr>
        </p:nvSpPr>
        <p:spPr>
          <a:xfrm>
            <a:off x="6196300" y="1314100"/>
            <a:ext cx="1673100" cy="66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Benefits of using graphs</a:t>
            </a:r>
            <a:endParaRPr sz="1800"/>
          </a:p>
        </p:txBody>
      </p:sp>
      <p:sp>
        <p:nvSpPr>
          <p:cNvPr id="1199" name="Google Shape;1199;p39"/>
          <p:cNvSpPr txBox="1"/>
          <p:nvPr/>
        </p:nvSpPr>
        <p:spPr>
          <a:xfrm>
            <a:off x="981900" y="43892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lang="en" sz="10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Albert Sans"/>
              <a:ea typeface="Albert Sans"/>
              <a:cs typeface="Albert Sans"/>
              <a:sym typeface="Albert Sans"/>
            </a:endParaRPr>
          </a:p>
        </p:txBody>
      </p:sp>
      <p:sp>
        <p:nvSpPr>
          <p:cNvPr id="1200" name="Google Shape;1200;p39"/>
          <p:cNvSpPr txBox="1">
            <a:spLocks noGrp="1"/>
          </p:cNvSpPr>
          <p:nvPr>
            <p:ph type="subTitle" idx="4294967295"/>
          </p:nvPr>
        </p:nvSpPr>
        <p:spPr>
          <a:xfrm>
            <a:off x="6196303" y="1997200"/>
            <a:ext cx="2235300" cy="1995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Graphs in project proposals offer visual organization, enabling clear presentation of information in a structured format. They enhance the visual appeal, facilitate data comparison and improve overall clarity and professionalism of your project proposal</a:t>
            </a:r>
            <a:endParaRPr/>
          </a:p>
        </p:txBody>
      </p:sp>
      <p:pic>
        <p:nvPicPr>
          <p:cNvPr id="1201" name="Google Shape;1201;p39">
            <a:hlinkClick r:id="rId4"/>
          </p:cNvPr>
          <p:cNvPicPr preferRelativeResize="0"/>
          <p:nvPr/>
        </p:nvPicPr>
        <p:blipFill>
          <a:blip r:embed="rId5">
            <a:alphaModFix/>
          </a:blip>
          <a:stretch>
            <a:fillRect/>
          </a:stretch>
        </p:blipFill>
        <p:spPr>
          <a:xfrm>
            <a:off x="713225" y="1390300"/>
            <a:ext cx="5294251" cy="2684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activities</a:t>
            </a:r>
            <a:endParaRPr/>
          </a:p>
        </p:txBody>
      </p:sp>
      <p:graphicFrame>
        <p:nvGraphicFramePr>
          <p:cNvPr id="1207" name="Google Shape;1207;p40"/>
          <p:cNvGraphicFramePr/>
          <p:nvPr/>
        </p:nvGraphicFramePr>
        <p:xfrm>
          <a:off x="719963" y="1314010"/>
          <a:ext cx="7704000" cy="3289975"/>
        </p:xfrm>
        <a:graphic>
          <a:graphicData uri="http://schemas.openxmlformats.org/drawingml/2006/table">
            <a:tbl>
              <a:tblPr>
                <a:noFill/>
                <a:tableStyleId>{17E8B54D-6D05-44AE-975D-AE0D63D96774}</a:tableStyleId>
              </a:tblPr>
              <a:tblGrid>
                <a:gridCol w="1962500">
                  <a:extLst>
                    <a:ext uri="{9D8B030D-6E8A-4147-A177-3AD203B41FA5}">
                      <a16:colId xmlns:a16="http://schemas.microsoft.com/office/drawing/2014/main" val="20000"/>
                    </a:ext>
                  </a:extLst>
                </a:gridCol>
                <a:gridCol w="1148300">
                  <a:extLst>
                    <a:ext uri="{9D8B030D-6E8A-4147-A177-3AD203B41FA5}">
                      <a16:colId xmlns:a16="http://schemas.microsoft.com/office/drawing/2014/main" val="20001"/>
                    </a:ext>
                  </a:extLst>
                </a:gridCol>
                <a:gridCol w="1148300">
                  <a:extLst>
                    <a:ext uri="{9D8B030D-6E8A-4147-A177-3AD203B41FA5}">
                      <a16:colId xmlns:a16="http://schemas.microsoft.com/office/drawing/2014/main" val="20002"/>
                    </a:ext>
                  </a:extLst>
                </a:gridCol>
                <a:gridCol w="1148300">
                  <a:extLst>
                    <a:ext uri="{9D8B030D-6E8A-4147-A177-3AD203B41FA5}">
                      <a16:colId xmlns:a16="http://schemas.microsoft.com/office/drawing/2014/main" val="20003"/>
                    </a:ext>
                  </a:extLst>
                </a:gridCol>
                <a:gridCol w="1148300">
                  <a:extLst>
                    <a:ext uri="{9D8B030D-6E8A-4147-A177-3AD203B41FA5}">
                      <a16:colId xmlns:a16="http://schemas.microsoft.com/office/drawing/2014/main" val="20004"/>
                    </a:ext>
                  </a:extLst>
                </a:gridCol>
                <a:gridCol w="1148300">
                  <a:extLst>
                    <a:ext uri="{9D8B030D-6E8A-4147-A177-3AD203B41FA5}">
                      <a16:colId xmlns:a16="http://schemas.microsoft.com/office/drawing/2014/main" val="20005"/>
                    </a:ext>
                  </a:extLst>
                </a:gridCol>
              </a:tblGrid>
              <a:tr h="457600">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Activity</a:t>
                      </a:r>
                      <a:endParaRPr b="1">
                        <a:solidFill>
                          <a:schemeClr val="dk1"/>
                        </a:solidFill>
                        <a:latin typeface="Albert Sans"/>
                        <a:ea typeface="Albert Sans"/>
                        <a:cs typeface="Albert Sans"/>
                        <a:sym typeface="Albert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Start date</a:t>
                      </a:r>
                      <a:endParaRPr b="1">
                        <a:solidFill>
                          <a:schemeClr val="dk1"/>
                        </a:solidFill>
                        <a:latin typeface="Albert Sans"/>
                        <a:ea typeface="Albert Sans"/>
                        <a:cs typeface="Albert Sans"/>
                        <a:sym typeface="Albert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End date</a:t>
                      </a:r>
                      <a:endParaRPr b="1">
                        <a:solidFill>
                          <a:schemeClr val="dk1"/>
                        </a:solidFill>
                        <a:latin typeface="Albert Sans"/>
                        <a:ea typeface="Albert Sans"/>
                        <a:cs typeface="Albert Sans"/>
                        <a:sym typeface="Albert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Resource</a:t>
                      </a:r>
                      <a:endParaRPr b="1">
                        <a:solidFill>
                          <a:schemeClr val="dk1"/>
                        </a:solidFill>
                        <a:latin typeface="Albert Sans"/>
                        <a:ea typeface="Albert Sans"/>
                        <a:cs typeface="Albert Sans"/>
                        <a:sym typeface="Albert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Cost</a:t>
                      </a:r>
                      <a:endParaRPr b="1">
                        <a:solidFill>
                          <a:schemeClr val="dk1"/>
                        </a:solidFill>
                        <a:latin typeface="Albert Sans"/>
                        <a:ea typeface="Albert Sans"/>
                        <a:cs typeface="Albert Sans"/>
                        <a:sym typeface="Albert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Revenue</a:t>
                      </a:r>
                      <a:endParaRPr b="1">
                        <a:solidFill>
                          <a:schemeClr val="dk1"/>
                        </a:solidFill>
                        <a:latin typeface="Albert Sans"/>
                        <a:ea typeface="Albert Sans"/>
                        <a:cs typeface="Albert Sans"/>
                        <a:sym typeface="Albert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73600">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Market research</a:t>
                      </a:r>
                      <a:endParaRPr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1/1/20XX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1/15/20XX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Market</a:t>
                      </a:r>
                      <a:endParaRPr sz="1200">
                        <a:solidFill>
                          <a:schemeClr val="dk1"/>
                        </a:solidFill>
                        <a:latin typeface="Albert Sans"/>
                        <a:ea typeface="Albert Sans"/>
                        <a:cs typeface="Albert Sans"/>
                        <a:sym typeface="Albert Sans"/>
                      </a:endParaRPr>
                    </a:p>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research firm</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$20,000</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73600">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Product development</a:t>
                      </a:r>
                      <a:endParaRPr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1/16/20XX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6/30/20XX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R&amp;D team</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$200,000</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64375">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Beta testing</a:t>
                      </a:r>
                      <a:endParaRPr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7/1/20XX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8/15/20XX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Beta testers</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$10,000</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73600">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Marketing campaign</a:t>
                      </a:r>
                      <a:endParaRPr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1/1/20XX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1/15/20XX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Advertising agency</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$100,000</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73600">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Product launch</a:t>
                      </a:r>
                      <a:endParaRPr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1/16/20XX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6/30/20XX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Sales team</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$50,000</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$500,000</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73600">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Post-launch support</a:t>
                      </a:r>
                      <a:endParaRPr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7/1/20XX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8/15/20XX</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Support team</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$50,000</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$800,000</a:t>
                      </a:r>
                      <a:endParaRPr sz="12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11"/>
        <p:cNvGrpSpPr/>
        <p:nvPr/>
      </p:nvGrpSpPr>
      <p:grpSpPr>
        <a:xfrm>
          <a:off x="0" y="0"/>
          <a:ext cx="0" cy="0"/>
          <a:chOff x="0" y="0"/>
          <a:chExt cx="0" cy="0"/>
        </a:xfrm>
      </p:grpSpPr>
      <p:grpSp>
        <p:nvGrpSpPr>
          <p:cNvPr id="1212" name="Google Shape;1212;p41"/>
          <p:cNvGrpSpPr/>
          <p:nvPr/>
        </p:nvGrpSpPr>
        <p:grpSpPr>
          <a:xfrm>
            <a:off x="66" y="3"/>
            <a:ext cx="9143932" cy="5143508"/>
            <a:chOff x="66" y="3"/>
            <a:chExt cx="9143932" cy="5143508"/>
          </a:xfrm>
        </p:grpSpPr>
        <p:sp>
          <p:nvSpPr>
            <p:cNvPr id="1213" name="Google Shape;1213;p41"/>
            <p:cNvSpPr/>
            <p:nvPr/>
          </p:nvSpPr>
          <p:spPr>
            <a:xfrm rot="5400000">
              <a:off x="178" y="-109"/>
              <a:ext cx="1198683" cy="1198907"/>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1"/>
            <p:cNvSpPr/>
            <p:nvPr/>
          </p:nvSpPr>
          <p:spPr>
            <a:xfrm rot="5400000">
              <a:off x="7945203" y="3944716"/>
              <a:ext cx="1198683" cy="1198907"/>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 name="Google Shape;1215;p41"/>
          <p:cNvSpPr/>
          <p:nvPr/>
        </p:nvSpPr>
        <p:spPr>
          <a:xfrm>
            <a:off x="160852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 name="Google Shape;1216;p41"/>
          <p:cNvGrpSpPr/>
          <p:nvPr/>
        </p:nvGrpSpPr>
        <p:grpSpPr>
          <a:xfrm>
            <a:off x="1523351" y="709411"/>
            <a:ext cx="1834973" cy="3724678"/>
            <a:chOff x="5186401" y="494525"/>
            <a:chExt cx="1834973" cy="3724678"/>
          </a:xfrm>
        </p:grpSpPr>
        <p:sp>
          <p:nvSpPr>
            <p:cNvPr id="1217" name="Google Shape;1217;p41"/>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1"/>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19" name="Google Shape;1219;p41"/>
          <p:cNvPicPr preferRelativeResize="0">
            <a:picLocks noGrp="1"/>
          </p:cNvPicPr>
          <p:nvPr>
            <p:ph type="pic" idx="2"/>
          </p:nvPr>
        </p:nvPicPr>
        <p:blipFill rotWithShape="1">
          <a:blip r:embed="rId3">
            <a:alphaModFix/>
          </a:blip>
          <a:srcRect l="10679" r="10679"/>
          <a:stretch/>
        </p:blipFill>
        <p:spPr>
          <a:xfrm>
            <a:off x="1608500" y="891923"/>
            <a:ext cx="1664699" cy="3176100"/>
          </a:xfrm>
          <a:prstGeom prst="rect">
            <a:avLst/>
          </a:prstGeom>
        </p:spPr>
      </p:pic>
      <p:sp>
        <p:nvSpPr>
          <p:cNvPr id="1220" name="Google Shape;1220;p41"/>
          <p:cNvSpPr txBox="1">
            <a:spLocks noGrp="1"/>
          </p:cNvSpPr>
          <p:nvPr>
            <p:ph type="title"/>
          </p:nvPr>
        </p:nvSpPr>
        <p:spPr>
          <a:xfrm>
            <a:off x="3889175" y="789575"/>
            <a:ext cx="2823300" cy="105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show in a mockup</a:t>
            </a:r>
            <a:endParaRPr/>
          </a:p>
        </p:txBody>
      </p:sp>
      <p:sp>
        <p:nvSpPr>
          <p:cNvPr id="1221" name="Google Shape;1221;p41"/>
          <p:cNvSpPr txBox="1">
            <a:spLocks noGrp="1"/>
          </p:cNvSpPr>
          <p:nvPr>
            <p:ph type="subTitle" idx="1"/>
          </p:nvPr>
        </p:nvSpPr>
        <p:spPr>
          <a:xfrm>
            <a:off x="3889175" y="1997675"/>
            <a:ext cx="4373700" cy="21390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AutoNum type="arabicPeriod"/>
            </a:pPr>
            <a:r>
              <a:rPr lang="en"/>
              <a:t>Product/website description: A brief overview of the product/website, including its key features, dimensions, and materials used</a:t>
            </a:r>
            <a:endParaRPr/>
          </a:p>
          <a:p>
            <a:pPr marL="457200" lvl="0" indent="-304800" algn="l" rtl="0">
              <a:spcBef>
                <a:spcPts val="0"/>
              </a:spcBef>
              <a:spcAft>
                <a:spcPts val="0"/>
              </a:spcAft>
              <a:buSzPts val="1200"/>
              <a:buAutoNum type="arabicPeriod"/>
            </a:pPr>
            <a:r>
              <a:rPr lang="en"/>
              <a:t>Features and benefits: A detailed explanation of the product's/website's features and how they will benefit the user</a:t>
            </a:r>
            <a:endParaRPr/>
          </a:p>
          <a:p>
            <a:pPr marL="457200" lvl="0" indent="-304800" algn="l" rtl="0">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25"/>
        <p:cNvGrpSpPr/>
        <p:nvPr/>
      </p:nvGrpSpPr>
      <p:grpSpPr>
        <a:xfrm>
          <a:off x="0" y="0"/>
          <a:ext cx="0" cy="0"/>
          <a:chOff x="0" y="0"/>
          <a:chExt cx="0" cy="0"/>
        </a:xfrm>
      </p:grpSpPr>
      <p:sp>
        <p:nvSpPr>
          <p:cNvPr id="1226" name="Google Shape;1226;p4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timeline</a:t>
            </a:r>
            <a:endParaRPr/>
          </a:p>
        </p:txBody>
      </p:sp>
      <p:sp>
        <p:nvSpPr>
          <p:cNvPr id="1227" name="Google Shape;1227;p42"/>
          <p:cNvSpPr txBox="1"/>
          <p:nvPr/>
        </p:nvSpPr>
        <p:spPr>
          <a:xfrm flipH="1">
            <a:off x="713125" y="18625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Conduct market research and analyze the target audience to identify opportunities</a:t>
            </a:r>
            <a:endParaRPr sz="1200">
              <a:solidFill>
                <a:schemeClr val="dk1"/>
              </a:solidFill>
              <a:latin typeface="Albert Sans"/>
              <a:ea typeface="Albert Sans"/>
              <a:cs typeface="Albert Sans"/>
              <a:sym typeface="Albert Sans"/>
            </a:endParaRPr>
          </a:p>
        </p:txBody>
      </p:sp>
      <p:sp>
        <p:nvSpPr>
          <p:cNvPr id="1228" name="Google Shape;1228;p42"/>
          <p:cNvSpPr txBox="1"/>
          <p:nvPr/>
        </p:nvSpPr>
        <p:spPr>
          <a:xfrm flipH="1">
            <a:off x="2677025" y="18625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Create the product or service by defining features, design, and functionality</a:t>
            </a:r>
            <a:endParaRPr sz="1200">
              <a:solidFill>
                <a:schemeClr val="dk1"/>
              </a:solidFill>
              <a:latin typeface="Albert Sans"/>
              <a:ea typeface="Albert Sans"/>
              <a:cs typeface="Albert Sans"/>
              <a:sym typeface="Albert Sans"/>
            </a:endParaRPr>
          </a:p>
        </p:txBody>
      </p:sp>
      <p:sp>
        <p:nvSpPr>
          <p:cNvPr id="1229" name="Google Shape;1229;p42"/>
          <p:cNvSpPr txBox="1"/>
          <p:nvPr/>
        </p:nvSpPr>
        <p:spPr>
          <a:xfrm flipH="1">
            <a:off x="4640925" y="18625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Test the product with a group of users to receive feedback and improve the product</a:t>
            </a:r>
            <a:endParaRPr sz="1200">
              <a:solidFill>
                <a:schemeClr val="dk1"/>
              </a:solidFill>
              <a:latin typeface="Albert Sans"/>
              <a:ea typeface="Albert Sans"/>
              <a:cs typeface="Albert Sans"/>
              <a:sym typeface="Albert Sans"/>
            </a:endParaRPr>
          </a:p>
        </p:txBody>
      </p:sp>
      <p:sp>
        <p:nvSpPr>
          <p:cNvPr id="1230" name="Google Shape;1230;p42"/>
          <p:cNvSpPr txBox="1"/>
          <p:nvPr/>
        </p:nvSpPr>
        <p:spPr>
          <a:xfrm flipH="1">
            <a:off x="6604825" y="1862575"/>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Execute a marketing campaign to promote the product to the target audience</a:t>
            </a:r>
            <a:endParaRPr sz="1200">
              <a:solidFill>
                <a:schemeClr val="dk1"/>
              </a:solidFill>
              <a:latin typeface="Albert Sans"/>
              <a:ea typeface="Albert Sans"/>
              <a:cs typeface="Albert Sans"/>
              <a:sym typeface="Albert Sans"/>
            </a:endParaRPr>
          </a:p>
        </p:txBody>
      </p:sp>
      <p:cxnSp>
        <p:nvCxnSpPr>
          <p:cNvPr id="1231" name="Google Shape;1231;p42"/>
          <p:cNvCxnSpPr>
            <a:stCxn id="1232" idx="2"/>
            <a:endCxn id="1227" idx="0"/>
          </p:cNvCxnSpPr>
          <p:nvPr/>
        </p:nvCxnSpPr>
        <p:spPr>
          <a:xfrm>
            <a:off x="1619325" y="1526187"/>
            <a:ext cx="0" cy="336300"/>
          </a:xfrm>
          <a:prstGeom prst="straightConnector1">
            <a:avLst/>
          </a:prstGeom>
          <a:noFill/>
          <a:ln w="9525" cap="flat" cmpd="sng">
            <a:solidFill>
              <a:schemeClr val="dk1"/>
            </a:solidFill>
            <a:prstDash val="solid"/>
            <a:round/>
            <a:headEnd type="none" w="med" len="med"/>
            <a:tailEnd type="none" w="med" len="med"/>
          </a:ln>
        </p:spPr>
      </p:cxnSp>
      <p:cxnSp>
        <p:nvCxnSpPr>
          <p:cNvPr id="1233" name="Google Shape;1233;p42"/>
          <p:cNvCxnSpPr>
            <a:stCxn id="1234" idx="2"/>
            <a:endCxn id="1228" idx="0"/>
          </p:cNvCxnSpPr>
          <p:nvPr/>
        </p:nvCxnSpPr>
        <p:spPr>
          <a:xfrm>
            <a:off x="3583225" y="1526187"/>
            <a:ext cx="0" cy="336300"/>
          </a:xfrm>
          <a:prstGeom prst="straightConnector1">
            <a:avLst/>
          </a:prstGeom>
          <a:noFill/>
          <a:ln w="9525" cap="flat" cmpd="sng">
            <a:solidFill>
              <a:schemeClr val="dk1"/>
            </a:solidFill>
            <a:prstDash val="solid"/>
            <a:round/>
            <a:headEnd type="none" w="med" len="med"/>
            <a:tailEnd type="none" w="med" len="med"/>
          </a:ln>
        </p:spPr>
      </p:cxnSp>
      <p:cxnSp>
        <p:nvCxnSpPr>
          <p:cNvPr id="1235" name="Google Shape;1235;p42"/>
          <p:cNvCxnSpPr>
            <a:stCxn id="1236" idx="2"/>
            <a:endCxn id="1229" idx="0"/>
          </p:cNvCxnSpPr>
          <p:nvPr/>
        </p:nvCxnSpPr>
        <p:spPr>
          <a:xfrm>
            <a:off x="5547125" y="1526187"/>
            <a:ext cx="0" cy="336300"/>
          </a:xfrm>
          <a:prstGeom prst="straightConnector1">
            <a:avLst/>
          </a:prstGeom>
          <a:noFill/>
          <a:ln w="9525" cap="flat" cmpd="sng">
            <a:solidFill>
              <a:schemeClr val="dk1"/>
            </a:solidFill>
            <a:prstDash val="solid"/>
            <a:round/>
            <a:headEnd type="none" w="med" len="med"/>
            <a:tailEnd type="none" w="med" len="med"/>
          </a:ln>
        </p:spPr>
      </p:cxnSp>
      <p:cxnSp>
        <p:nvCxnSpPr>
          <p:cNvPr id="1237" name="Google Shape;1237;p42"/>
          <p:cNvCxnSpPr>
            <a:stCxn id="1238" idx="2"/>
            <a:endCxn id="1230" idx="0"/>
          </p:cNvCxnSpPr>
          <p:nvPr/>
        </p:nvCxnSpPr>
        <p:spPr>
          <a:xfrm>
            <a:off x="7511025" y="1526187"/>
            <a:ext cx="0" cy="336300"/>
          </a:xfrm>
          <a:prstGeom prst="straightConnector1">
            <a:avLst/>
          </a:prstGeom>
          <a:noFill/>
          <a:ln w="9525" cap="flat" cmpd="sng">
            <a:solidFill>
              <a:schemeClr val="dk1"/>
            </a:solidFill>
            <a:prstDash val="solid"/>
            <a:round/>
            <a:headEnd type="none" w="med" len="med"/>
            <a:tailEnd type="none" w="med" len="med"/>
          </a:ln>
        </p:spPr>
      </p:cxnSp>
      <p:cxnSp>
        <p:nvCxnSpPr>
          <p:cNvPr id="1239" name="Google Shape;1239;p42"/>
          <p:cNvCxnSpPr>
            <a:stCxn id="1240" idx="2"/>
            <a:endCxn id="1241" idx="0"/>
          </p:cNvCxnSpPr>
          <p:nvPr/>
        </p:nvCxnSpPr>
        <p:spPr>
          <a:xfrm>
            <a:off x="1619275" y="3354987"/>
            <a:ext cx="0" cy="342000"/>
          </a:xfrm>
          <a:prstGeom prst="straightConnector1">
            <a:avLst/>
          </a:prstGeom>
          <a:noFill/>
          <a:ln w="9525" cap="flat" cmpd="sng">
            <a:solidFill>
              <a:schemeClr val="dk1"/>
            </a:solidFill>
            <a:prstDash val="solid"/>
            <a:round/>
            <a:headEnd type="none" w="med" len="med"/>
            <a:tailEnd type="none" w="med" len="med"/>
          </a:ln>
        </p:spPr>
      </p:cxnSp>
      <p:cxnSp>
        <p:nvCxnSpPr>
          <p:cNvPr id="1242" name="Google Shape;1242;p42"/>
          <p:cNvCxnSpPr>
            <a:stCxn id="1243" idx="2"/>
            <a:endCxn id="1244" idx="0"/>
          </p:cNvCxnSpPr>
          <p:nvPr/>
        </p:nvCxnSpPr>
        <p:spPr>
          <a:xfrm>
            <a:off x="3583175" y="3354987"/>
            <a:ext cx="0" cy="342000"/>
          </a:xfrm>
          <a:prstGeom prst="straightConnector1">
            <a:avLst/>
          </a:prstGeom>
          <a:noFill/>
          <a:ln w="9525" cap="flat" cmpd="sng">
            <a:solidFill>
              <a:schemeClr val="dk1"/>
            </a:solidFill>
            <a:prstDash val="solid"/>
            <a:round/>
            <a:headEnd type="none" w="med" len="med"/>
            <a:tailEnd type="none" w="med" len="med"/>
          </a:ln>
        </p:spPr>
      </p:cxnSp>
      <p:cxnSp>
        <p:nvCxnSpPr>
          <p:cNvPr id="1245" name="Google Shape;1245;p42"/>
          <p:cNvCxnSpPr>
            <a:stCxn id="1246" idx="2"/>
            <a:endCxn id="1247" idx="0"/>
          </p:cNvCxnSpPr>
          <p:nvPr/>
        </p:nvCxnSpPr>
        <p:spPr>
          <a:xfrm>
            <a:off x="5547075" y="3354987"/>
            <a:ext cx="0" cy="342000"/>
          </a:xfrm>
          <a:prstGeom prst="straightConnector1">
            <a:avLst/>
          </a:prstGeom>
          <a:noFill/>
          <a:ln w="9525" cap="flat" cmpd="sng">
            <a:solidFill>
              <a:schemeClr val="dk1"/>
            </a:solidFill>
            <a:prstDash val="solid"/>
            <a:round/>
            <a:headEnd type="none" w="med" len="med"/>
            <a:tailEnd type="none" w="med" len="med"/>
          </a:ln>
        </p:spPr>
      </p:cxnSp>
      <p:cxnSp>
        <p:nvCxnSpPr>
          <p:cNvPr id="1248" name="Google Shape;1248;p42"/>
          <p:cNvCxnSpPr>
            <a:stCxn id="1249" idx="2"/>
            <a:endCxn id="1250" idx="0"/>
          </p:cNvCxnSpPr>
          <p:nvPr/>
        </p:nvCxnSpPr>
        <p:spPr>
          <a:xfrm>
            <a:off x="7510975" y="3354987"/>
            <a:ext cx="0" cy="342000"/>
          </a:xfrm>
          <a:prstGeom prst="straightConnector1">
            <a:avLst/>
          </a:prstGeom>
          <a:noFill/>
          <a:ln w="9525" cap="flat" cmpd="sng">
            <a:solidFill>
              <a:schemeClr val="dk1"/>
            </a:solidFill>
            <a:prstDash val="solid"/>
            <a:round/>
            <a:headEnd type="none" w="med" len="med"/>
            <a:tailEnd type="none" w="med" len="med"/>
          </a:ln>
        </p:spPr>
      </p:cxnSp>
      <p:cxnSp>
        <p:nvCxnSpPr>
          <p:cNvPr id="1251" name="Google Shape;1251;p42"/>
          <p:cNvCxnSpPr>
            <a:stCxn id="1232" idx="3"/>
            <a:endCxn id="1234" idx="1"/>
          </p:cNvCxnSpPr>
          <p:nvPr/>
        </p:nvCxnSpPr>
        <p:spPr>
          <a:xfrm>
            <a:off x="1663425" y="1449906"/>
            <a:ext cx="1875600" cy="0"/>
          </a:xfrm>
          <a:prstGeom prst="straightConnector1">
            <a:avLst/>
          </a:prstGeom>
          <a:noFill/>
          <a:ln w="9525" cap="flat" cmpd="sng">
            <a:solidFill>
              <a:schemeClr val="dk1"/>
            </a:solidFill>
            <a:prstDash val="solid"/>
            <a:round/>
            <a:headEnd type="none" w="med" len="med"/>
            <a:tailEnd type="none" w="med" len="med"/>
          </a:ln>
        </p:spPr>
      </p:cxnSp>
      <p:cxnSp>
        <p:nvCxnSpPr>
          <p:cNvPr id="1252" name="Google Shape;1252;p42"/>
          <p:cNvCxnSpPr>
            <a:stCxn id="1234" idx="3"/>
            <a:endCxn id="1236" idx="1"/>
          </p:cNvCxnSpPr>
          <p:nvPr/>
        </p:nvCxnSpPr>
        <p:spPr>
          <a:xfrm>
            <a:off x="3627325" y="1449906"/>
            <a:ext cx="1875600" cy="0"/>
          </a:xfrm>
          <a:prstGeom prst="straightConnector1">
            <a:avLst/>
          </a:prstGeom>
          <a:noFill/>
          <a:ln w="9525" cap="flat" cmpd="sng">
            <a:solidFill>
              <a:schemeClr val="dk1"/>
            </a:solidFill>
            <a:prstDash val="solid"/>
            <a:round/>
            <a:headEnd type="none" w="med" len="med"/>
            <a:tailEnd type="none" w="med" len="med"/>
          </a:ln>
        </p:spPr>
      </p:cxnSp>
      <p:cxnSp>
        <p:nvCxnSpPr>
          <p:cNvPr id="1253" name="Google Shape;1253;p42"/>
          <p:cNvCxnSpPr>
            <a:stCxn id="1236" idx="3"/>
            <a:endCxn id="1238" idx="1"/>
          </p:cNvCxnSpPr>
          <p:nvPr/>
        </p:nvCxnSpPr>
        <p:spPr>
          <a:xfrm>
            <a:off x="5591225" y="1449906"/>
            <a:ext cx="1875600" cy="0"/>
          </a:xfrm>
          <a:prstGeom prst="straightConnector1">
            <a:avLst/>
          </a:prstGeom>
          <a:noFill/>
          <a:ln w="9525" cap="flat" cmpd="sng">
            <a:solidFill>
              <a:schemeClr val="dk1"/>
            </a:solidFill>
            <a:prstDash val="solid"/>
            <a:round/>
            <a:headEnd type="none" w="med" len="med"/>
            <a:tailEnd type="none" w="med" len="med"/>
          </a:ln>
        </p:spPr>
      </p:cxnSp>
      <p:cxnSp>
        <p:nvCxnSpPr>
          <p:cNvPr id="1254" name="Google Shape;1254;p42"/>
          <p:cNvCxnSpPr>
            <a:stCxn id="1230" idx="2"/>
            <a:endCxn id="1249" idx="0"/>
          </p:cNvCxnSpPr>
          <p:nvPr/>
        </p:nvCxnSpPr>
        <p:spPr>
          <a:xfrm>
            <a:off x="7510975" y="2714575"/>
            <a:ext cx="0" cy="487800"/>
          </a:xfrm>
          <a:prstGeom prst="straightConnector1">
            <a:avLst/>
          </a:prstGeom>
          <a:noFill/>
          <a:ln w="9525" cap="flat" cmpd="sng">
            <a:solidFill>
              <a:schemeClr val="dk1"/>
            </a:solidFill>
            <a:prstDash val="solid"/>
            <a:round/>
            <a:headEnd type="none" w="med" len="med"/>
            <a:tailEnd type="none" w="med" len="med"/>
          </a:ln>
        </p:spPr>
      </p:cxnSp>
      <p:cxnSp>
        <p:nvCxnSpPr>
          <p:cNvPr id="1255" name="Google Shape;1255;p42"/>
          <p:cNvCxnSpPr>
            <a:stCxn id="1249" idx="1"/>
            <a:endCxn id="1246" idx="3"/>
          </p:cNvCxnSpPr>
          <p:nvPr/>
        </p:nvCxnSpPr>
        <p:spPr>
          <a:xfrm rot="10800000">
            <a:off x="5591275" y="3278706"/>
            <a:ext cx="1875600" cy="0"/>
          </a:xfrm>
          <a:prstGeom prst="straightConnector1">
            <a:avLst/>
          </a:prstGeom>
          <a:noFill/>
          <a:ln w="9525" cap="flat" cmpd="sng">
            <a:solidFill>
              <a:schemeClr val="dk1"/>
            </a:solidFill>
            <a:prstDash val="solid"/>
            <a:round/>
            <a:headEnd type="none" w="med" len="med"/>
            <a:tailEnd type="none" w="med" len="med"/>
          </a:ln>
        </p:spPr>
      </p:cxnSp>
      <p:cxnSp>
        <p:nvCxnSpPr>
          <p:cNvPr id="1256" name="Google Shape;1256;p42"/>
          <p:cNvCxnSpPr>
            <a:stCxn id="1246" idx="1"/>
            <a:endCxn id="1243" idx="3"/>
          </p:cNvCxnSpPr>
          <p:nvPr/>
        </p:nvCxnSpPr>
        <p:spPr>
          <a:xfrm rot="10800000">
            <a:off x="3627375" y="3278706"/>
            <a:ext cx="1875600" cy="0"/>
          </a:xfrm>
          <a:prstGeom prst="straightConnector1">
            <a:avLst/>
          </a:prstGeom>
          <a:noFill/>
          <a:ln w="9525" cap="flat" cmpd="sng">
            <a:solidFill>
              <a:schemeClr val="dk1"/>
            </a:solidFill>
            <a:prstDash val="solid"/>
            <a:round/>
            <a:headEnd type="none" w="med" len="med"/>
            <a:tailEnd type="none" w="med" len="med"/>
          </a:ln>
        </p:spPr>
      </p:cxnSp>
      <p:cxnSp>
        <p:nvCxnSpPr>
          <p:cNvPr id="1257" name="Google Shape;1257;p42"/>
          <p:cNvCxnSpPr>
            <a:stCxn id="1243" idx="1"/>
            <a:endCxn id="1240" idx="3"/>
          </p:cNvCxnSpPr>
          <p:nvPr/>
        </p:nvCxnSpPr>
        <p:spPr>
          <a:xfrm rot="10800000">
            <a:off x="1663475" y="3278706"/>
            <a:ext cx="1875600" cy="0"/>
          </a:xfrm>
          <a:prstGeom prst="straightConnector1">
            <a:avLst/>
          </a:prstGeom>
          <a:noFill/>
          <a:ln w="9525" cap="flat" cmpd="sng">
            <a:solidFill>
              <a:schemeClr val="dk1"/>
            </a:solidFill>
            <a:prstDash val="solid"/>
            <a:round/>
            <a:headEnd type="none" w="med" len="med"/>
            <a:tailEnd type="none" w="med" len="med"/>
          </a:ln>
        </p:spPr>
      </p:cxnSp>
      <p:sp>
        <p:nvSpPr>
          <p:cNvPr id="1236" name="Google Shape;1236;p42"/>
          <p:cNvSpPr/>
          <p:nvPr/>
        </p:nvSpPr>
        <p:spPr>
          <a:xfrm>
            <a:off x="5458925" y="1373625"/>
            <a:ext cx="176400" cy="152562"/>
          </a:xfrm>
          <a:prstGeom prst="flowChartExtra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7422825" y="1373625"/>
            <a:ext cx="176400" cy="152562"/>
          </a:xfrm>
          <a:prstGeom prst="flowChartExtra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2"/>
          <p:cNvSpPr/>
          <p:nvPr/>
        </p:nvSpPr>
        <p:spPr>
          <a:xfrm>
            <a:off x="3495025" y="1373625"/>
            <a:ext cx="176400" cy="152562"/>
          </a:xfrm>
          <a:prstGeom prst="flowChartExtra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2"/>
          <p:cNvSpPr/>
          <p:nvPr/>
        </p:nvSpPr>
        <p:spPr>
          <a:xfrm>
            <a:off x="1531125" y="1373625"/>
            <a:ext cx="176400" cy="152562"/>
          </a:xfrm>
          <a:prstGeom prst="flowChartExtra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5458875" y="3202425"/>
            <a:ext cx="176400" cy="152562"/>
          </a:xfrm>
          <a:prstGeom prst="flowChartExtra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2"/>
          <p:cNvSpPr/>
          <p:nvPr/>
        </p:nvSpPr>
        <p:spPr>
          <a:xfrm>
            <a:off x="7422775" y="3202425"/>
            <a:ext cx="176400" cy="152562"/>
          </a:xfrm>
          <a:prstGeom prst="flowChartExtra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3494975" y="3202425"/>
            <a:ext cx="176400" cy="152562"/>
          </a:xfrm>
          <a:prstGeom prst="flowChartExtra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1531075" y="3202425"/>
            <a:ext cx="176400" cy="152562"/>
          </a:xfrm>
          <a:prstGeom prst="flowChartExtra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2"/>
          <p:cNvSpPr txBox="1"/>
          <p:nvPr/>
        </p:nvSpPr>
        <p:spPr>
          <a:xfrm>
            <a:off x="6611700" y="36534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Release the product or service to the market with a comprehensive launch plan</a:t>
            </a:r>
            <a:endParaRPr sz="1200">
              <a:solidFill>
                <a:schemeClr val="dk1"/>
              </a:solidFill>
              <a:latin typeface="Albert Sans"/>
              <a:ea typeface="Albert Sans"/>
              <a:cs typeface="Albert Sans"/>
              <a:sym typeface="Albert Sans"/>
            </a:endParaRPr>
          </a:p>
        </p:txBody>
      </p:sp>
      <p:sp>
        <p:nvSpPr>
          <p:cNvPr id="1259" name="Google Shape;1259;p42"/>
          <p:cNvSpPr txBox="1"/>
          <p:nvPr/>
        </p:nvSpPr>
        <p:spPr>
          <a:xfrm>
            <a:off x="4647800" y="36534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Provide customer support to ensure customer satisfaction</a:t>
            </a:r>
            <a:endParaRPr sz="1200">
              <a:solidFill>
                <a:schemeClr val="dk1"/>
              </a:solidFill>
              <a:latin typeface="Albert Sans"/>
              <a:ea typeface="Albert Sans"/>
              <a:cs typeface="Albert Sans"/>
              <a:sym typeface="Albert Sans"/>
            </a:endParaRPr>
          </a:p>
        </p:txBody>
      </p:sp>
      <p:sp>
        <p:nvSpPr>
          <p:cNvPr id="1260" name="Google Shape;1260;p42"/>
          <p:cNvSpPr txBox="1"/>
          <p:nvPr/>
        </p:nvSpPr>
        <p:spPr>
          <a:xfrm>
            <a:off x="2683900" y="36534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Explore opportunities for growth and expansion of the product or service</a:t>
            </a:r>
            <a:endParaRPr sz="1200">
              <a:solidFill>
                <a:schemeClr val="dk1"/>
              </a:solidFill>
              <a:latin typeface="Albert Sans"/>
              <a:ea typeface="Albert Sans"/>
              <a:cs typeface="Albert Sans"/>
              <a:sym typeface="Albert Sans"/>
            </a:endParaRPr>
          </a:p>
        </p:txBody>
      </p:sp>
      <p:sp>
        <p:nvSpPr>
          <p:cNvPr id="1261" name="Google Shape;1261;p42"/>
          <p:cNvSpPr txBox="1"/>
          <p:nvPr/>
        </p:nvSpPr>
        <p:spPr>
          <a:xfrm>
            <a:off x="720000" y="3653400"/>
            <a:ext cx="1812300" cy="85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Continuously improve the product based on customer feedback and market trends</a:t>
            </a:r>
            <a:endParaRPr sz="1200">
              <a:solidFill>
                <a:schemeClr val="dk1"/>
              </a:solidFill>
              <a:latin typeface="Albert Sans"/>
              <a:ea typeface="Albert Sans"/>
              <a:cs typeface="Albert Sans"/>
              <a:sym typeface="Albert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roadmap</a:t>
            </a:r>
            <a:endParaRPr/>
          </a:p>
        </p:txBody>
      </p:sp>
      <p:graphicFrame>
        <p:nvGraphicFramePr>
          <p:cNvPr id="1267" name="Google Shape;1267;p43"/>
          <p:cNvGraphicFramePr/>
          <p:nvPr/>
        </p:nvGraphicFramePr>
        <p:xfrm>
          <a:off x="713325" y="1313663"/>
          <a:ext cx="7717375" cy="3290325"/>
        </p:xfrm>
        <a:graphic>
          <a:graphicData uri="http://schemas.openxmlformats.org/drawingml/2006/table">
            <a:tbl>
              <a:tblPr>
                <a:noFill/>
                <a:tableStyleId>{17E8B54D-6D05-44AE-975D-AE0D63D96774}</a:tableStyleId>
              </a:tblPr>
              <a:tblGrid>
                <a:gridCol w="1424025">
                  <a:extLst>
                    <a:ext uri="{9D8B030D-6E8A-4147-A177-3AD203B41FA5}">
                      <a16:colId xmlns:a16="http://schemas.microsoft.com/office/drawing/2014/main" val="20000"/>
                    </a:ext>
                  </a:extLst>
                </a:gridCol>
                <a:gridCol w="1822150">
                  <a:extLst>
                    <a:ext uri="{9D8B030D-6E8A-4147-A177-3AD203B41FA5}">
                      <a16:colId xmlns:a16="http://schemas.microsoft.com/office/drawing/2014/main" val="20001"/>
                    </a:ext>
                  </a:extLst>
                </a:gridCol>
                <a:gridCol w="372600">
                  <a:extLst>
                    <a:ext uri="{9D8B030D-6E8A-4147-A177-3AD203B41FA5}">
                      <a16:colId xmlns:a16="http://schemas.microsoft.com/office/drawing/2014/main" val="20002"/>
                    </a:ext>
                  </a:extLst>
                </a:gridCol>
                <a:gridCol w="372600">
                  <a:extLst>
                    <a:ext uri="{9D8B030D-6E8A-4147-A177-3AD203B41FA5}">
                      <a16:colId xmlns:a16="http://schemas.microsoft.com/office/drawing/2014/main" val="20003"/>
                    </a:ext>
                  </a:extLst>
                </a:gridCol>
                <a:gridCol w="372600">
                  <a:extLst>
                    <a:ext uri="{9D8B030D-6E8A-4147-A177-3AD203B41FA5}">
                      <a16:colId xmlns:a16="http://schemas.microsoft.com/office/drawing/2014/main" val="20004"/>
                    </a:ext>
                  </a:extLst>
                </a:gridCol>
                <a:gridCol w="372600">
                  <a:extLst>
                    <a:ext uri="{9D8B030D-6E8A-4147-A177-3AD203B41FA5}">
                      <a16:colId xmlns:a16="http://schemas.microsoft.com/office/drawing/2014/main" val="20005"/>
                    </a:ext>
                  </a:extLst>
                </a:gridCol>
                <a:gridCol w="372600">
                  <a:extLst>
                    <a:ext uri="{9D8B030D-6E8A-4147-A177-3AD203B41FA5}">
                      <a16:colId xmlns:a16="http://schemas.microsoft.com/office/drawing/2014/main" val="20006"/>
                    </a:ext>
                  </a:extLst>
                </a:gridCol>
                <a:gridCol w="372600">
                  <a:extLst>
                    <a:ext uri="{9D8B030D-6E8A-4147-A177-3AD203B41FA5}">
                      <a16:colId xmlns:a16="http://schemas.microsoft.com/office/drawing/2014/main" val="20007"/>
                    </a:ext>
                  </a:extLst>
                </a:gridCol>
                <a:gridCol w="372600">
                  <a:extLst>
                    <a:ext uri="{9D8B030D-6E8A-4147-A177-3AD203B41FA5}">
                      <a16:colId xmlns:a16="http://schemas.microsoft.com/office/drawing/2014/main" val="20008"/>
                    </a:ext>
                  </a:extLst>
                </a:gridCol>
                <a:gridCol w="372600">
                  <a:extLst>
                    <a:ext uri="{9D8B030D-6E8A-4147-A177-3AD203B41FA5}">
                      <a16:colId xmlns:a16="http://schemas.microsoft.com/office/drawing/2014/main" val="20009"/>
                    </a:ext>
                  </a:extLst>
                </a:gridCol>
                <a:gridCol w="372600">
                  <a:extLst>
                    <a:ext uri="{9D8B030D-6E8A-4147-A177-3AD203B41FA5}">
                      <a16:colId xmlns:a16="http://schemas.microsoft.com/office/drawing/2014/main" val="20010"/>
                    </a:ext>
                  </a:extLst>
                </a:gridCol>
                <a:gridCol w="372600">
                  <a:extLst>
                    <a:ext uri="{9D8B030D-6E8A-4147-A177-3AD203B41FA5}">
                      <a16:colId xmlns:a16="http://schemas.microsoft.com/office/drawing/2014/main" val="20011"/>
                    </a:ext>
                  </a:extLst>
                </a:gridCol>
                <a:gridCol w="372600">
                  <a:extLst>
                    <a:ext uri="{9D8B030D-6E8A-4147-A177-3AD203B41FA5}">
                      <a16:colId xmlns:a16="http://schemas.microsoft.com/office/drawing/2014/main" val="20012"/>
                    </a:ext>
                  </a:extLst>
                </a:gridCol>
                <a:gridCol w="372600">
                  <a:extLst>
                    <a:ext uri="{9D8B030D-6E8A-4147-A177-3AD203B41FA5}">
                      <a16:colId xmlns:a16="http://schemas.microsoft.com/office/drawing/2014/main" val="20013"/>
                    </a:ext>
                  </a:extLst>
                </a:gridCol>
              </a:tblGrid>
              <a:tr h="389175">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Initiative</a:t>
                      </a:r>
                      <a:endParaRPr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Objective</a:t>
                      </a:r>
                      <a:endParaRPr b="1">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Jan</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Feb</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Mar</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Apr</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May</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Jun</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Jul</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Aug</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Sep</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Oct</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dk1"/>
                          </a:solidFill>
                          <a:latin typeface="Albert Sans"/>
                          <a:ea typeface="Albert Sans"/>
                          <a:cs typeface="Albert Sans"/>
                          <a:sym typeface="Albert Sans"/>
                        </a:rPr>
                        <a:t>Nov</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b="1">
                          <a:solidFill>
                            <a:schemeClr val="dk1"/>
                          </a:solidFill>
                          <a:latin typeface="Albert Sans"/>
                          <a:ea typeface="Albert Sans"/>
                          <a:cs typeface="Albert Sans"/>
                          <a:sym typeface="Albert Sans"/>
                        </a:rPr>
                        <a:t>Dec</a:t>
                      </a:r>
                      <a:endParaRPr b="1">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483525">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Venus is very hot</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Venus has a beautiful name and is the second planet from the Sun</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83525">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Earth has life</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Earth is the beautiful planet on which humans live</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83525">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Mars is very cold</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Despite being red, Mars is actually a cold place</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83525">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Jupiter is the biggest planet</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Jupiter is the biggest planet in the Solar System</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483525">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Saturn has rings</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Saturn is a gas giant and has several rings</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483525">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Mercury is small</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Mercury is the closest planet to the Sun and the smallest one</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1000">
                        <a:solidFill>
                          <a:schemeClr val="dk1"/>
                        </a:solidFill>
                        <a:latin typeface="Albert Sans"/>
                        <a:ea typeface="Albert Sans"/>
                        <a:cs typeface="Albert Sans"/>
                        <a:sym typeface="Albert Sans"/>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71"/>
        <p:cNvGrpSpPr/>
        <p:nvPr/>
      </p:nvGrpSpPr>
      <p:grpSpPr>
        <a:xfrm>
          <a:off x="0" y="0"/>
          <a:ext cx="0" cy="0"/>
          <a:chOff x="0" y="0"/>
          <a:chExt cx="0" cy="0"/>
        </a:xfrm>
      </p:grpSpPr>
      <p:sp>
        <p:nvSpPr>
          <p:cNvPr id="1272" name="Google Shape;1272;p44"/>
          <p:cNvSpPr txBox="1">
            <a:spLocks noGrp="1"/>
          </p:cNvSpPr>
          <p:nvPr>
            <p:ph type="title"/>
          </p:nvPr>
        </p:nvSpPr>
        <p:spPr>
          <a:xfrm>
            <a:off x="713225" y="539500"/>
            <a:ext cx="2576100" cy="11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 showcase</a:t>
            </a:r>
            <a:endParaRPr/>
          </a:p>
        </p:txBody>
      </p:sp>
      <p:sp>
        <p:nvSpPr>
          <p:cNvPr id="1273" name="Google Shape;1273;p44"/>
          <p:cNvSpPr txBox="1">
            <a:spLocks noGrp="1"/>
          </p:cNvSpPr>
          <p:nvPr>
            <p:ph type="subTitle" idx="1"/>
          </p:nvPr>
        </p:nvSpPr>
        <p:spPr>
          <a:xfrm>
            <a:off x="713225" y="1591600"/>
            <a:ext cx="2576100" cy="12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1274" name="Google Shape;1274;p44"/>
          <p:cNvPicPr preferRelativeResize="0">
            <a:picLocks noGrp="1"/>
          </p:cNvPicPr>
          <p:nvPr>
            <p:ph type="pic" idx="2"/>
          </p:nvPr>
        </p:nvPicPr>
        <p:blipFill rotWithShape="1">
          <a:blip r:embed="rId3">
            <a:alphaModFix/>
          </a:blip>
          <a:srcRect l="37040" r="16855"/>
          <a:stretch/>
        </p:blipFill>
        <p:spPr>
          <a:xfrm>
            <a:off x="5629675" y="547050"/>
            <a:ext cx="2801101" cy="4057026"/>
          </a:xfrm>
          <a:prstGeom prst="rect">
            <a:avLst/>
          </a:prstGeom>
        </p:spPr>
      </p:pic>
      <p:pic>
        <p:nvPicPr>
          <p:cNvPr id="1275" name="Google Shape;1275;p44"/>
          <p:cNvPicPr preferRelativeResize="0">
            <a:picLocks noGrp="1"/>
          </p:cNvPicPr>
          <p:nvPr>
            <p:ph type="pic" idx="3"/>
          </p:nvPr>
        </p:nvPicPr>
        <p:blipFill rotWithShape="1">
          <a:blip r:embed="rId4">
            <a:alphaModFix/>
          </a:blip>
          <a:srcRect l="25334" r="16410"/>
          <a:stretch/>
        </p:blipFill>
        <p:spPr>
          <a:xfrm>
            <a:off x="3520915" y="539500"/>
            <a:ext cx="1997850" cy="2285699"/>
          </a:xfrm>
          <a:prstGeom prst="rect">
            <a:avLst/>
          </a:prstGeom>
        </p:spPr>
      </p:pic>
      <p:pic>
        <p:nvPicPr>
          <p:cNvPr id="1276" name="Google Shape;1276;p44"/>
          <p:cNvPicPr preferRelativeResize="0">
            <a:picLocks noGrp="1"/>
          </p:cNvPicPr>
          <p:nvPr>
            <p:ph type="pic" idx="4"/>
          </p:nvPr>
        </p:nvPicPr>
        <p:blipFill rotWithShape="1">
          <a:blip r:embed="rId5">
            <a:alphaModFix/>
          </a:blip>
          <a:srcRect l="4342" t="43181" b="7535"/>
          <a:stretch/>
        </p:blipFill>
        <p:spPr>
          <a:xfrm>
            <a:off x="713225" y="2953775"/>
            <a:ext cx="4805550" cy="165029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expenses</a:t>
            </a:r>
            <a:endParaRPr/>
          </a:p>
        </p:txBody>
      </p:sp>
      <p:sp>
        <p:nvSpPr>
          <p:cNvPr id="1282" name="Google Shape;1282;p45"/>
          <p:cNvSpPr txBox="1">
            <a:spLocks noGrp="1"/>
          </p:cNvSpPr>
          <p:nvPr>
            <p:ph type="title" idx="4294967295"/>
          </p:nvPr>
        </p:nvSpPr>
        <p:spPr>
          <a:xfrm>
            <a:off x="6570563" y="1347650"/>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Labor</a:t>
            </a:r>
            <a:endParaRPr sz="1800"/>
          </a:p>
        </p:txBody>
      </p:sp>
      <p:sp>
        <p:nvSpPr>
          <p:cNvPr id="1283" name="Google Shape;1283;p45"/>
          <p:cNvSpPr txBox="1"/>
          <p:nvPr/>
        </p:nvSpPr>
        <p:spPr>
          <a:xfrm>
            <a:off x="981900" y="43892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lang="en" sz="10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Albert Sans"/>
              <a:ea typeface="Albert Sans"/>
              <a:cs typeface="Albert Sans"/>
              <a:sym typeface="Albert Sans"/>
            </a:endParaRPr>
          </a:p>
        </p:txBody>
      </p:sp>
      <p:sp>
        <p:nvSpPr>
          <p:cNvPr id="1284" name="Google Shape;1284;p45"/>
          <p:cNvSpPr txBox="1">
            <a:spLocks noGrp="1"/>
          </p:cNvSpPr>
          <p:nvPr>
            <p:ph type="title" idx="4294967295"/>
          </p:nvPr>
        </p:nvSpPr>
        <p:spPr>
          <a:xfrm>
            <a:off x="6570563" y="1932116"/>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Materials</a:t>
            </a:r>
            <a:endParaRPr sz="1800"/>
          </a:p>
        </p:txBody>
      </p:sp>
      <p:sp>
        <p:nvSpPr>
          <p:cNvPr id="1285" name="Google Shape;1285;p45"/>
          <p:cNvSpPr txBox="1">
            <a:spLocks noGrp="1"/>
          </p:cNvSpPr>
          <p:nvPr>
            <p:ph type="title" idx="4294967295"/>
          </p:nvPr>
        </p:nvSpPr>
        <p:spPr>
          <a:xfrm>
            <a:off x="6570563" y="2516581"/>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Equipment</a:t>
            </a:r>
            <a:endParaRPr sz="1800"/>
          </a:p>
        </p:txBody>
      </p:sp>
      <p:sp>
        <p:nvSpPr>
          <p:cNvPr id="1286" name="Google Shape;1286;p45"/>
          <p:cNvSpPr txBox="1">
            <a:spLocks noGrp="1"/>
          </p:cNvSpPr>
          <p:nvPr>
            <p:ph type="title" idx="4294967295"/>
          </p:nvPr>
        </p:nvSpPr>
        <p:spPr>
          <a:xfrm>
            <a:off x="6570563" y="3101047"/>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Overhead</a:t>
            </a:r>
            <a:endParaRPr sz="1800"/>
          </a:p>
        </p:txBody>
      </p:sp>
      <p:sp>
        <p:nvSpPr>
          <p:cNvPr id="1287" name="Google Shape;1287;p45"/>
          <p:cNvSpPr txBox="1">
            <a:spLocks noGrp="1"/>
          </p:cNvSpPr>
          <p:nvPr>
            <p:ph type="title" idx="4294967295"/>
          </p:nvPr>
        </p:nvSpPr>
        <p:spPr>
          <a:xfrm>
            <a:off x="6570563" y="3685513"/>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Other</a:t>
            </a:r>
            <a:endParaRPr sz="1800"/>
          </a:p>
        </p:txBody>
      </p:sp>
      <p:pic>
        <p:nvPicPr>
          <p:cNvPr id="1288" name="Google Shape;1288;p45">
            <a:hlinkClick r:id="rId4"/>
          </p:cNvPr>
          <p:cNvPicPr preferRelativeResize="0"/>
          <p:nvPr/>
        </p:nvPicPr>
        <p:blipFill>
          <a:blip r:embed="rId5">
            <a:alphaModFix/>
          </a:blip>
          <a:stretch>
            <a:fillRect/>
          </a:stretch>
        </p:blipFill>
        <p:spPr>
          <a:xfrm>
            <a:off x="720000" y="1264600"/>
            <a:ext cx="4881024" cy="3018100"/>
          </a:xfrm>
          <a:prstGeom prst="rect">
            <a:avLst/>
          </a:prstGeom>
          <a:noFill/>
          <a:ln>
            <a:noFill/>
          </a:ln>
        </p:spPr>
      </p:pic>
      <p:sp>
        <p:nvSpPr>
          <p:cNvPr id="1289" name="Google Shape;1289;p45"/>
          <p:cNvSpPr/>
          <p:nvPr/>
        </p:nvSpPr>
        <p:spPr>
          <a:xfrm>
            <a:off x="6346075" y="1447788"/>
            <a:ext cx="183300" cy="158517"/>
          </a:xfrm>
          <a:prstGeom prst="flowChartExtra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6346075" y="2026050"/>
            <a:ext cx="183300" cy="158517"/>
          </a:xfrm>
          <a:prstGeom prst="flowChartExtra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6346075" y="2607425"/>
            <a:ext cx="183300" cy="158517"/>
          </a:xfrm>
          <a:prstGeom prst="flowChartExtra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6346075" y="3201188"/>
            <a:ext cx="183300" cy="158517"/>
          </a:xfrm>
          <a:prstGeom prst="flowChartExtra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6346075" y="3773263"/>
            <a:ext cx="183300" cy="158517"/>
          </a:xfrm>
          <a:prstGeom prst="flowChartExtra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298" name="Google Shape;1298;p4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1299" name="Google Shape;1299;p46"/>
          <p:cNvGraphicFramePr/>
          <p:nvPr/>
        </p:nvGraphicFramePr>
        <p:xfrm>
          <a:off x="720000" y="1345125"/>
          <a:ext cx="3291150" cy="3093075"/>
        </p:xfrm>
        <a:graphic>
          <a:graphicData uri="http://schemas.openxmlformats.org/drawingml/2006/table">
            <a:tbl>
              <a:tblPr>
                <a:noFill/>
                <a:tableStyleId>{215075DA-40D9-4D77-AAE0-55534952B3FE}</a:tableStyleId>
              </a:tblPr>
              <a:tblGrid>
                <a:gridCol w="1097050">
                  <a:extLst>
                    <a:ext uri="{9D8B030D-6E8A-4147-A177-3AD203B41FA5}">
                      <a16:colId xmlns:a16="http://schemas.microsoft.com/office/drawing/2014/main" val="20000"/>
                    </a:ext>
                  </a:extLst>
                </a:gridCol>
                <a:gridCol w="1097050">
                  <a:extLst>
                    <a:ext uri="{9D8B030D-6E8A-4147-A177-3AD203B41FA5}">
                      <a16:colId xmlns:a16="http://schemas.microsoft.com/office/drawing/2014/main" val="20001"/>
                    </a:ext>
                  </a:extLst>
                </a:gridCol>
                <a:gridCol w="1097050">
                  <a:extLst>
                    <a:ext uri="{9D8B030D-6E8A-4147-A177-3AD203B41FA5}">
                      <a16:colId xmlns:a16="http://schemas.microsoft.com/office/drawing/2014/main" val="20002"/>
                    </a:ext>
                  </a:extLst>
                </a:gridCol>
              </a:tblGrid>
              <a:tr h="518125">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Resource</a:t>
                      </a:r>
                      <a:endParaRPr b="1">
                        <a:solidFill>
                          <a:schemeClr val="dk1"/>
                        </a:solidFill>
                        <a:latin typeface="Albert Sans"/>
                        <a:ea typeface="Albert Sans"/>
                        <a:cs typeface="Albert Sans"/>
                        <a:sym typeface="Albert Sans"/>
                      </a:endParaRPr>
                    </a:p>
                  </a:txBody>
                  <a:tcPr marL="91425" marR="91425" marT="45700" marB="457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Utilization rate</a:t>
                      </a:r>
                      <a:endParaRPr b="1">
                        <a:solidFill>
                          <a:schemeClr val="dk1"/>
                        </a:solidFill>
                        <a:latin typeface="Albert Sans"/>
                        <a:ea typeface="Albert Sans"/>
                        <a:cs typeface="Albert Sans"/>
                        <a:sym typeface="Albert Sans"/>
                      </a:endParaRPr>
                    </a:p>
                  </a:txBody>
                  <a:tcPr marL="91425" marR="91425" marT="45700" marB="457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b="1">
                          <a:solidFill>
                            <a:schemeClr val="dk1"/>
                          </a:solidFill>
                          <a:latin typeface="Albert Sans"/>
                          <a:ea typeface="Albert Sans"/>
                          <a:cs typeface="Albert Sans"/>
                          <a:sym typeface="Albert Sans"/>
                        </a:rPr>
                        <a:t>Cost</a:t>
                      </a:r>
                      <a:endParaRPr b="1">
                        <a:solidFill>
                          <a:schemeClr val="dk1"/>
                        </a:solidFill>
                        <a:latin typeface="Albert Sans"/>
                        <a:ea typeface="Albert Sans"/>
                        <a:cs typeface="Albert Sans"/>
                        <a:sym typeface="Albert Sans"/>
                      </a:endParaRPr>
                    </a:p>
                    <a:p>
                      <a:pPr marL="0" lvl="0" indent="0" algn="l" rtl="0">
                        <a:spcBef>
                          <a:spcPts val="0"/>
                        </a:spcBef>
                        <a:spcAft>
                          <a:spcPts val="0"/>
                        </a:spcAft>
                        <a:buNone/>
                      </a:pPr>
                      <a:r>
                        <a:rPr lang="en" b="1">
                          <a:solidFill>
                            <a:schemeClr val="dk1"/>
                          </a:solidFill>
                          <a:latin typeface="Albert Sans"/>
                          <a:ea typeface="Albert Sans"/>
                          <a:cs typeface="Albert Sans"/>
                          <a:sym typeface="Albert Sans"/>
                        </a:rPr>
                        <a:t>per unit</a:t>
                      </a:r>
                      <a:endParaRPr b="1">
                        <a:solidFill>
                          <a:schemeClr val="dk1"/>
                        </a:solidFill>
                        <a:latin typeface="Albert Sans"/>
                        <a:ea typeface="Albert Sans"/>
                        <a:cs typeface="Albert Sans"/>
                        <a:sym typeface="Albert Sans"/>
                      </a:endParaRPr>
                    </a:p>
                  </a:txBody>
                  <a:tcPr marL="91425" marR="91425" marT="45700" marB="457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67850">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Labor</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85%</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$50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7850">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Equipment</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70%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$100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7850">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Materials</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95%</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$20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7850">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Rent</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90%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$1,000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7850">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Energy</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80%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$80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67850">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Software licenses</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80%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$200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67850">
                <a:tc>
                  <a:txBody>
                    <a:bodyPr/>
                    <a:lstStyle/>
                    <a:p>
                      <a:pPr marL="0" lvl="0" indent="0" algn="l" rtl="0">
                        <a:spcBef>
                          <a:spcPts val="0"/>
                        </a:spcBef>
                        <a:spcAft>
                          <a:spcPts val="0"/>
                        </a:spcAft>
                        <a:buNone/>
                      </a:pPr>
                      <a:r>
                        <a:rPr lang="en" sz="1200" b="1">
                          <a:solidFill>
                            <a:schemeClr val="dk1"/>
                          </a:solidFill>
                          <a:latin typeface="Albert Sans"/>
                          <a:ea typeface="Albert Sans"/>
                          <a:cs typeface="Albert Sans"/>
                          <a:sym typeface="Albert Sans"/>
                        </a:rPr>
                        <a:t>Advertising</a:t>
                      </a:r>
                      <a:endParaRPr sz="1200" b="1">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60%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Albert Sans"/>
                          <a:ea typeface="Albert Sans"/>
                          <a:cs typeface="Albert Sans"/>
                          <a:sym typeface="Albert Sans"/>
                        </a:rPr>
                        <a:t>$500</a:t>
                      </a:r>
                      <a:endParaRPr sz="1000">
                        <a:solidFill>
                          <a:schemeClr val="dk1"/>
                        </a:solidFill>
                        <a:latin typeface="Albert Sans"/>
                        <a:ea typeface="Albert Sans"/>
                        <a:cs typeface="Albert Sans"/>
                        <a:sym typeface="Albert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1300" name="Google Shape;1300;p46"/>
          <p:cNvSpPr txBox="1"/>
          <p:nvPr/>
        </p:nvSpPr>
        <p:spPr>
          <a:xfrm>
            <a:off x="4339550" y="1345125"/>
            <a:ext cx="18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lbert Sans"/>
                <a:ea typeface="Albert Sans"/>
                <a:cs typeface="Albert Sans"/>
                <a:sym typeface="Albert Sans"/>
              </a:rPr>
              <a:t>120 u/day</a:t>
            </a:r>
            <a:endParaRPr sz="1800" b="1">
              <a:solidFill>
                <a:schemeClr val="dk1"/>
              </a:solidFill>
              <a:latin typeface="Albert Sans"/>
              <a:ea typeface="Albert Sans"/>
              <a:cs typeface="Albert Sans"/>
              <a:sym typeface="Albert Sans"/>
            </a:endParaRPr>
          </a:p>
        </p:txBody>
      </p:sp>
      <p:sp>
        <p:nvSpPr>
          <p:cNvPr id="1301" name="Google Shape;1301;p46"/>
          <p:cNvSpPr txBox="1"/>
          <p:nvPr/>
        </p:nvSpPr>
        <p:spPr>
          <a:xfrm>
            <a:off x="6499732" y="1345125"/>
            <a:ext cx="18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lbert Sans"/>
                <a:ea typeface="Albert Sans"/>
                <a:cs typeface="Albert Sans"/>
                <a:sym typeface="Albert Sans"/>
              </a:rPr>
              <a:t>2h</a:t>
            </a:r>
            <a:endParaRPr sz="1800" b="1">
              <a:solidFill>
                <a:schemeClr val="dk1"/>
              </a:solidFill>
              <a:latin typeface="Albert Sans"/>
              <a:ea typeface="Albert Sans"/>
              <a:cs typeface="Albert Sans"/>
              <a:sym typeface="Albert Sans"/>
            </a:endParaRPr>
          </a:p>
        </p:txBody>
      </p:sp>
      <p:sp>
        <p:nvSpPr>
          <p:cNvPr id="1302" name="Google Shape;1302;p46"/>
          <p:cNvSpPr txBox="1"/>
          <p:nvPr/>
        </p:nvSpPr>
        <p:spPr>
          <a:xfrm>
            <a:off x="4339550" y="1745325"/>
            <a:ext cx="18960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Output per worker</a:t>
            </a:r>
            <a:endParaRPr sz="1200">
              <a:solidFill>
                <a:schemeClr val="dk1"/>
              </a:solidFill>
              <a:latin typeface="Albert Sans"/>
              <a:ea typeface="Albert Sans"/>
              <a:cs typeface="Albert Sans"/>
              <a:sym typeface="Albert Sans"/>
            </a:endParaRPr>
          </a:p>
        </p:txBody>
      </p:sp>
      <p:sp>
        <p:nvSpPr>
          <p:cNvPr id="1303" name="Google Shape;1303;p46"/>
          <p:cNvSpPr txBox="1"/>
          <p:nvPr/>
        </p:nvSpPr>
        <p:spPr>
          <a:xfrm>
            <a:off x="6499732" y="1745325"/>
            <a:ext cx="18960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Albert Sans"/>
                <a:ea typeface="Albert Sans"/>
                <a:cs typeface="Albert Sans"/>
                <a:sym typeface="Albert Sans"/>
              </a:rPr>
              <a:t>Time to complete a task</a:t>
            </a:r>
            <a:endParaRPr sz="1200">
              <a:solidFill>
                <a:schemeClr val="dk1"/>
              </a:solidFill>
              <a:latin typeface="Albert Sans"/>
              <a:ea typeface="Albert Sans"/>
              <a:cs typeface="Albert Sans"/>
              <a:sym typeface="Albert Sans"/>
            </a:endParaRPr>
          </a:p>
        </p:txBody>
      </p:sp>
      <p:sp>
        <p:nvSpPr>
          <p:cNvPr id="1304" name="Google Shape;1304;p46"/>
          <p:cNvSpPr txBox="1"/>
          <p:nvPr/>
        </p:nvSpPr>
        <p:spPr>
          <a:xfrm>
            <a:off x="4339550" y="4280600"/>
            <a:ext cx="4056300" cy="323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lang="en" sz="10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Albert Sans"/>
              <a:ea typeface="Albert Sans"/>
              <a:cs typeface="Albert Sans"/>
              <a:sym typeface="Albert Sans"/>
            </a:endParaRPr>
          </a:p>
        </p:txBody>
      </p:sp>
      <p:pic>
        <p:nvPicPr>
          <p:cNvPr id="1305" name="Google Shape;1305;p46">
            <a:hlinkClick r:id="rId4"/>
          </p:cNvPr>
          <p:cNvPicPr preferRelativeResize="0"/>
          <p:nvPr/>
        </p:nvPicPr>
        <p:blipFill>
          <a:blip r:embed="rId5">
            <a:alphaModFix/>
          </a:blip>
          <a:stretch>
            <a:fillRect/>
          </a:stretch>
        </p:blipFill>
        <p:spPr>
          <a:xfrm>
            <a:off x="4374600" y="2136175"/>
            <a:ext cx="4056180" cy="21159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4"/>
        <p:cNvGrpSpPr/>
        <p:nvPr/>
      </p:nvGrpSpPr>
      <p:grpSpPr>
        <a:xfrm>
          <a:off x="0" y="0"/>
          <a:ext cx="0" cy="0"/>
          <a:chOff x="0" y="0"/>
          <a:chExt cx="0" cy="0"/>
        </a:xfrm>
      </p:grpSpPr>
      <p:sp>
        <p:nvSpPr>
          <p:cNvPr id="765" name="Google Shape;765;p3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dirty="0"/>
          </a:p>
        </p:txBody>
      </p:sp>
      <p:sp>
        <p:nvSpPr>
          <p:cNvPr id="766" name="Google Shape;766;p30"/>
          <p:cNvSpPr txBox="1">
            <a:spLocks noGrp="1"/>
          </p:cNvSpPr>
          <p:nvPr>
            <p:ph type="title" idx="2"/>
          </p:nvPr>
        </p:nvSpPr>
        <p:spPr>
          <a:xfrm>
            <a:off x="1618650" y="16551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dirty="0"/>
          </a:p>
        </p:txBody>
      </p:sp>
      <p:sp>
        <p:nvSpPr>
          <p:cNvPr id="767" name="Google Shape;767;p30"/>
          <p:cNvSpPr txBox="1">
            <a:spLocks noGrp="1"/>
          </p:cNvSpPr>
          <p:nvPr>
            <p:ph type="title" idx="3"/>
          </p:nvPr>
        </p:nvSpPr>
        <p:spPr>
          <a:xfrm>
            <a:off x="1618650" y="315821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dirty="0"/>
          </a:p>
        </p:txBody>
      </p:sp>
      <p:sp>
        <p:nvSpPr>
          <p:cNvPr id="768" name="Google Shape;768;p30"/>
          <p:cNvSpPr txBox="1">
            <a:spLocks noGrp="1"/>
          </p:cNvSpPr>
          <p:nvPr>
            <p:ph type="title" idx="4"/>
          </p:nvPr>
        </p:nvSpPr>
        <p:spPr>
          <a:xfrm>
            <a:off x="4204650" y="16551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dirty="0"/>
          </a:p>
        </p:txBody>
      </p:sp>
      <p:sp>
        <p:nvSpPr>
          <p:cNvPr id="769" name="Google Shape;769;p30"/>
          <p:cNvSpPr txBox="1">
            <a:spLocks noGrp="1"/>
          </p:cNvSpPr>
          <p:nvPr>
            <p:ph type="title" idx="5"/>
          </p:nvPr>
        </p:nvSpPr>
        <p:spPr>
          <a:xfrm>
            <a:off x="4204650" y="315821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dirty="0"/>
          </a:p>
        </p:txBody>
      </p:sp>
      <p:sp>
        <p:nvSpPr>
          <p:cNvPr id="770" name="Google Shape;770;p30"/>
          <p:cNvSpPr txBox="1">
            <a:spLocks noGrp="1"/>
          </p:cNvSpPr>
          <p:nvPr>
            <p:ph type="title" idx="6"/>
          </p:nvPr>
        </p:nvSpPr>
        <p:spPr>
          <a:xfrm>
            <a:off x="6790650" y="16551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dirty="0"/>
          </a:p>
        </p:txBody>
      </p:sp>
      <p:sp>
        <p:nvSpPr>
          <p:cNvPr id="771" name="Google Shape;771;p30"/>
          <p:cNvSpPr txBox="1">
            <a:spLocks noGrp="1"/>
          </p:cNvSpPr>
          <p:nvPr>
            <p:ph type="title" idx="7"/>
          </p:nvPr>
        </p:nvSpPr>
        <p:spPr>
          <a:xfrm>
            <a:off x="6790650" y="315821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dirty="0"/>
          </a:p>
        </p:txBody>
      </p:sp>
      <p:sp>
        <p:nvSpPr>
          <p:cNvPr id="772" name="Google Shape;772;p30"/>
          <p:cNvSpPr txBox="1">
            <a:spLocks noGrp="1"/>
          </p:cNvSpPr>
          <p:nvPr>
            <p:ph type="subTitle" idx="1"/>
          </p:nvPr>
        </p:nvSpPr>
        <p:spPr>
          <a:xfrm>
            <a:off x="720000" y="2209450"/>
            <a:ext cx="25320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773" name="Google Shape;773;p30"/>
          <p:cNvSpPr txBox="1">
            <a:spLocks noGrp="1"/>
          </p:cNvSpPr>
          <p:nvPr>
            <p:ph type="subTitle" idx="8"/>
          </p:nvPr>
        </p:nvSpPr>
        <p:spPr>
          <a:xfrm>
            <a:off x="3306000" y="2209450"/>
            <a:ext cx="25320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Main Objectives</a:t>
            </a:r>
            <a:endParaRPr dirty="0"/>
          </a:p>
        </p:txBody>
      </p:sp>
      <p:sp>
        <p:nvSpPr>
          <p:cNvPr id="774" name="Google Shape;774;p30"/>
          <p:cNvSpPr txBox="1">
            <a:spLocks noGrp="1"/>
          </p:cNvSpPr>
          <p:nvPr>
            <p:ph type="subTitle" idx="9"/>
          </p:nvPr>
        </p:nvSpPr>
        <p:spPr>
          <a:xfrm>
            <a:off x="5892000" y="2209450"/>
            <a:ext cx="25320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Theoretical fundations and other models = COMPARABLES</a:t>
            </a:r>
            <a:endParaRPr sz="1400" dirty="0"/>
          </a:p>
        </p:txBody>
      </p:sp>
      <p:sp>
        <p:nvSpPr>
          <p:cNvPr id="775" name="Google Shape;775;p30"/>
          <p:cNvSpPr txBox="1">
            <a:spLocks noGrp="1"/>
          </p:cNvSpPr>
          <p:nvPr>
            <p:ph type="subTitle" idx="13"/>
          </p:nvPr>
        </p:nvSpPr>
        <p:spPr>
          <a:xfrm>
            <a:off x="720000" y="3712625"/>
            <a:ext cx="25320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Literature review</a:t>
            </a:r>
            <a:endParaRPr dirty="0"/>
          </a:p>
        </p:txBody>
      </p:sp>
      <p:sp>
        <p:nvSpPr>
          <p:cNvPr id="776" name="Google Shape;776;p30"/>
          <p:cNvSpPr txBox="1">
            <a:spLocks noGrp="1"/>
          </p:cNvSpPr>
          <p:nvPr>
            <p:ph type="subTitle" idx="14"/>
          </p:nvPr>
        </p:nvSpPr>
        <p:spPr>
          <a:xfrm>
            <a:off x="3306000" y="3712625"/>
            <a:ext cx="25320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My model</a:t>
            </a:r>
            <a:endParaRPr dirty="0"/>
          </a:p>
        </p:txBody>
      </p:sp>
      <p:sp>
        <p:nvSpPr>
          <p:cNvPr id="777" name="Google Shape;777;p30"/>
          <p:cNvSpPr txBox="1">
            <a:spLocks noGrp="1"/>
          </p:cNvSpPr>
          <p:nvPr>
            <p:ph type="subTitle" idx="15"/>
          </p:nvPr>
        </p:nvSpPr>
        <p:spPr>
          <a:xfrm>
            <a:off x="5892000" y="3712625"/>
            <a:ext cx="25320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and Conclusion</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09"/>
        <p:cNvGrpSpPr/>
        <p:nvPr/>
      </p:nvGrpSpPr>
      <p:grpSpPr>
        <a:xfrm>
          <a:off x="0" y="0"/>
          <a:ext cx="0" cy="0"/>
          <a:chOff x="0" y="0"/>
          <a:chExt cx="0" cy="0"/>
        </a:xfrm>
      </p:grpSpPr>
      <p:sp>
        <p:nvSpPr>
          <p:cNvPr id="1310" name="Google Shape;1310;p47"/>
          <p:cNvSpPr txBox="1">
            <a:spLocks noGrp="1"/>
          </p:cNvSpPr>
          <p:nvPr>
            <p:ph type="title"/>
          </p:nvPr>
        </p:nvSpPr>
        <p:spPr>
          <a:xfrm>
            <a:off x="2347938" y="540000"/>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311" name="Google Shape;1311;p47"/>
          <p:cNvSpPr txBox="1">
            <a:spLocks noGrp="1"/>
          </p:cNvSpPr>
          <p:nvPr>
            <p:ph type="subTitle" idx="1"/>
          </p:nvPr>
        </p:nvSpPr>
        <p:spPr>
          <a:xfrm>
            <a:off x="2347900" y="1745009"/>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312" name="Google Shape;1312;p47"/>
          <p:cNvSpPr/>
          <p:nvPr/>
        </p:nvSpPr>
        <p:spPr>
          <a:xfrm>
            <a:off x="348537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7"/>
          <p:cNvSpPr/>
          <p:nvPr/>
        </p:nvSpPr>
        <p:spPr>
          <a:xfrm>
            <a:off x="435325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7"/>
          <p:cNvSpPr/>
          <p:nvPr/>
        </p:nvSpPr>
        <p:spPr>
          <a:xfrm>
            <a:off x="522112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7"/>
          <p:cNvSpPr txBox="1"/>
          <p:nvPr/>
        </p:nvSpPr>
        <p:spPr>
          <a:xfrm>
            <a:off x="2496150" y="412585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lbert Sans"/>
                <a:ea typeface="Albert Sans"/>
                <a:cs typeface="Albert Sans"/>
                <a:sym typeface="Albert Sans"/>
              </a:rPr>
              <a:t>Please keep this slide for attribution</a:t>
            </a:r>
            <a:endParaRPr sz="1000">
              <a:solidFill>
                <a:schemeClr val="dk1"/>
              </a:solidFill>
              <a:latin typeface="Albert Sans"/>
              <a:ea typeface="Albert Sans"/>
              <a:cs typeface="Albert Sans"/>
              <a:sym typeface="Albert Sans"/>
            </a:endParaRPr>
          </a:p>
        </p:txBody>
      </p:sp>
      <p:grpSp>
        <p:nvGrpSpPr>
          <p:cNvPr id="1316" name="Google Shape;1316;p47"/>
          <p:cNvGrpSpPr/>
          <p:nvPr/>
        </p:nvGrpSpPr>
        <p:grpSpPr>
          <a:xfrm>
            <a:off x="6578650" y="-20202"/>
            <a:ext cx="2579906" cy="4043397"/>
            <a:chOff x="6578650" y="-20202"/>
            <a:chExt cx="2579906" cy="4043397"/>
          </a:xfrm>
        </p:grpSpPr>
        <p:sp>
          <p:nvSpPr>
            <p:cNvPr id="1317" name="Google Shape;1317;p47"/>
            <p:cNvSpPr/>
            <p:nvPr/>
          </p:nvSpPr>
          <p:spPr>
            <a:xfrm>
              <a:off x="8514602" y="3211006"/>
              <a:ext cx="643944" cy="321556"/>
            </a:xfrm>
            <a:custGeom>
              <a:avLst/>
              <a:gdLst/>
              <a:ahLst/>
              <a:cxnLst/>
              <a:rect l="l" t="t" r="r" b="b"/>
              <a:pathLst>
                <a:path w="23983" h="11976"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7"/>
            <p:cNvSpPr/>
            <p:nvPr/>
          </p:nvSpPr>
          <p:spPr>
            <a:xfrm>
              <a:off x="8836168" y="3211006"/>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7"/>
            <p:cNvSpPr/>
            <p:nvPr/>
          </p:nvSpPr>
          <p:spPr>
            <a:xfrm>
              <a:off x="8514602" y="2888607"/>
              <a:ext cx="643944" cy="322415"/>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7"/>
            <p:cNvSpPr/>
            <p:nvPr/>
          </p:nvSpPr>
          <p:spPr>
            <a:xfrm>
              <a:off x="8513387" y="2565164"/>
              <a:ext cx="643970" cy="321556"/>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7"/>
            <p:cNvSpPr/>
            <p:nvPr/>
          </p:nvSpPr>
          <p:spPr>
            <a:xfrm>
              <a:off x="8513387" y="2242766"/>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7"/>
            <p:cNvSpPr/>
            <p:nvPr/>
          </p:nvSpPr>
          <p:spPr>
            <a:xfrm>
              <a:off x="8191015" y="1921199"/>
              <a:ext cx="322388" cy="643970"/>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7"/>
            <p:cNvSpPr/>
            <p:nvPr/>
          </p:nvSpPr>
          <p:spPr>
            <a:xfrm>
              <a:off x="7869449" y="1921199"/>
              <a:ext cx="643944" cy="321582"/>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7"/>
            <p:cNvSpPr/>
            <p:nvPr/>
          </p:nvSpPr>
          <p:spPr>
            <a:xfrm>
              <a:off x="8510491" y="1275063"/>
              <a:ext cx="322388" cy="643944"/>
            </a:xfrm>
            <a:custGeom>
              <a:avLst/>
              <a:gdLst/>
              <a:ahLst/>
              <a:cxnLst/>
              <a:rect l="l" t="t" r="r" b="b"/>
              <a:pathLst>
                <a:path w="12007" h="23983" extrusionOk="0">
                  <a:moveTo>
                    <a:pt x="1" y="0"/>
                  </a:moveTo>
                  <a:lnTo>
                    <a:pt x="1" y="23982"/>
                  </a:lnTo>
                  <a:lnTo>
                    <a:pt x="12007" y="1197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7"/>
            <p:cNvSpPr/>
            <p:nvPr/>
          </p:nvSpPr>
          <p:spPr>
            <a:xfrm>
              <a:off x="8510491" y="1596629"/>
              <a:ext cx="643944" cy="322388"/>
            </a:xfrm>
            <a:custGeom>
              <a:avLst/>
              <a:gdLst/>
              <a:ahLst/>
              <a:cxnLst/>
              <a:rect l="l" t="t" r="r" b="b"/>
              <a:pathLst>
                <a:path w="23983" h="12007" extrusionOk="0">
                  <a:moveTo>
                    <a:pt x="12007" y="0"/>
                  </a:moveTo>
                  <a:lnTo>
                    <a:pt x="1" y="12006"/>
                  </a:lnTo>
                  <a:lnTo>
                    <a:pt x="2398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7"/>
            <p:cNvSpPr/>
            <p:nvPr/>
          </p:nvSpPr>
          <p:spPr>
            <a:xfrm>
              <a:off x="8510491" y="1275063"/>
              <a:ext cx="643944" cy="321582"/>
            </a:xfrm>
            <a:custGeom>
              <a:avLst/>
              <a:gdLst/>
              <a:ahLst/>
              <a:cxnLst/>
              <a:rect l="l" t="t" r="r" b="b"/>
              <a:pathLst>
                <a:path w="23983" h="11977" extrusionOk="0">
                  <a:moveTo>
                    <a:pt x="1" y="0"/>
                  </a:moveTo>
                  <a:lnTo>
                    <a:pt x="1200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7"/>
            <p:cNvSpPr/>
            <p:nvPr/>
          </p:nvSpPr>
          <p:spPr>
            <a:xfrm>
              <a:off x="8832863" y="1275063"/>
              <a:ext cx="321582" cy="643944"/>
            </a:xfrm>
            <a:custGeom>
              <a:avLst/>
              <a:gdLst/>
              <a:ahLst/>
              <a:cxnLst/>
              <a:rect l="l" t="t" r="r" b="b"/>
              <a:pathLst>
                <a:path w="11977" h="23983" extrusionOk="0">
                  <a:moveTo>
                    <a:pt x="11977" y="0"/>
                  </a:moveTo>
                  <a:lnTo>
                    <a:pt x="1" y="11976"/>
                  </a:lnTo>
                  <a:lnTo>
                    <a:pt x="11977" y="23982"/>
                  </a:lnTo>
                  <a:lnTo>
                    <a:pt x="11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7"/>
            <p:cNvSpPr/>
            <p:nvPr/>
          </p:nvSpPr>
          <p:spPr>
            <a:xfrm>
              <a:off x="7866553" y="1596629"/>
              <a:ext cx="643944" cy="322388"/>
            </a:xfrm>
            <a:custGeom>
              <a:avLst/>
              <a:gdLst/>
              <a:ahLst/>
              <a:cxnLst/>
              <a:rect l="l" t="t" r="r" b="b"/>
              <a:pathLst>
                <a:path w="23983" h="12007" extrusionOk="0">
                  <a:moveTo>
                    <a:pt x="11976" y="0"/>
                  </a:moveTo>
                  <a:lnTo>
                    <a:pt x="0" y="12006"/>
                  </a:lnTo>
                  <a:lnTo>
                    <a:pt x="23983" y="12006"/>
                  </a:lnTo>
                  <a:lnTo>
                    <a:pt x="1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7"/>
            <p:cNvSpPr/>
            <p:nvPr/>
          </p:nvSpPr>
          <p:spPr>
            <a:xfrm>
              <a:off x="8188119" y="1275063"/>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7"/>
            <p:cNvSpPr/>
            <p:nvPr/>
          </p:nvSpPr>
          <p:spPr>
            <a:xfrm>
              <a:off x="7866553" y="1275063"/>
              <a:ext cx="321582" cy="643944"/>
            </a:xfrm>
            <a:custGeom>
              <a:avLst/>
              <a:gdLst/>
              <a:ahLst/>
              <a:cxnLst/>
              <a:rect l="l" t="t" r="r" b="b"/>
              <a:pathLst>
                <a:path w="11977" h="23983" extrusionOk="0">
                  <a:moveTo>
                    <a:pt x="0" y="0"/>
                  </a:moveTo>
                  <a:lnTo>
                    <a:pt x="0" y="23982"/>
                  </a:lnTo>
                  <a:lnTo>
                    <a:pt x="11976" y="1197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7"/>
            <p:cNvSpPr/>
            <p:nvPr/>
          </p:nvSpPr>
          <p:spPr>
            <a:xfrm>
              <a:off x="7866553" y="1275063"/>
              <a:ext cx="643944" cy="321582"/>
            </a:xfrm>
            <a:custGeom>
              <a:avLst/>
              <a:gdLst/>
              <a:ahLst/>
              <a:cxnLst/>
              <a:rect l="l" t="t" r="r" b="b"/>
              <a:pathLst>
                <a:path w="23983" h="11977"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7"/>
            <p:cNvSpPr/>
            <p:nvPr/>
          </p:nvSpPr>
          <p:spPr>
            <a:xfrm>
              <a:off x="7866553" y="631125"/>
              <a:ext cx="643944" cy="321556"/>
            </a:xfrm>
            <a:custGeom>
              <a:avLst/>
              <a:gdLst/>
              <a:ahLst/>
              <a:cxnLst/>
              <a:rect l="l" t="t" r="r" b="b"/>
              <a:pathLst>
                <a:path w="23983" h="11976" extrusionOk="0">
                  <a:moveTo>
                    <a:pt x="0" y="0"/>
                  </a:moveTo>
                  <a:lnTo>
                    <a:pt x="11976" y="11976"/>
                  </a:lnTo>
                  <a:lnTo>
                    <a:pt x="239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7"/>
            <p:cNvSpPr/>
            <p:nvPr/>
          </p:nvSpPr>
          <p:spPr>
            <a:xfrm>
              <a:off x="8188119" y="631125"/>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7"/>
            <p:cNvSpPr/>
            <p:nvPr/>
          </p:nvSpPr>
          <p:spPr>
            <a:xfrm>
              <a:off x="8510491" y="631125"/>
              <a:ext cx="322388" cy="643944"/>
            </a:xfrm>
            <a:custGeom>
              <a:avLst/>
              <a:gdLst/>
              <a:ahLst/>
              <a:cxnLst/>
              <a:rect l="l" t="t" r="r" b="b"/>
              <a:pathLst>
                <a:path w="12007" h="23983" extrusionOk="0">
                  <a:moveTo>
                    <a:pt x="1" y="0"/>
                  </a:moveTo>
                  <a:lnTo>
                    <a:pt x="1" y="23982"/>
                  </a:lnTo>
                  <a:lnTo>
                    <a:pt x="12007" y="1197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7"/>
            <p:cNvSpPr/>
            <p:nvPr/>
          </p:nvSpPr>
          <p:spPr>
            <a:xfrm>
              <a:off x="8510491" y="952664"/>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7"/>
            <p:cNvSpPr/>
            <p:nvPr/>
          </p:nvSpPr>
          <p:spPr>
            <a:xfrm>
              <a:off x="8510491" y="631125"/>
              <a:ext cx="643944" cy="321556"/>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7"/>
            <p:cNvSpPr/>
            <p:nvPr/>
          </p:nvSpPr>
          <p:spPr>
            <a:xfrm>
              <a:off x="8832863" y="631125"/>
              <a:ext cx="321582" cy="643944"/>
            </a:xfrm>
            <a:custGeom>
              <a:avLst/>
              <a:gdLst/>
              <a:ahLst/>
              <a:cxnLst/>
              <a:rect l="l" t="t" r="r" b="b"/>
              <a:pathLst>
                <a:path w="11977" h="23983" extrusionOk="0">
                  <a:moveTo>
                    <a:pt x="11977" y="0"/>
                  </a:moveTo>
                  <a:lnTo>
                    <a:pt x="1" y="11976"/>
                  </a:lnTo>
                  <a:lnTo>
                    <a:pt x="11977" y="23982"/>
                  </a:lnTo>
                  <a:lnTo>
                    <a:pt x="11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7"/>
            <p:cNvSpPr/>
            <p:nvPr/>
          </p:nvSpPr>
          <p:spPr>
            <a:xfrm>
              <a:off x="8510491" y="308726"/>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7"/>
            <p:cNvSpPr/>
            <p:nvPr/>
          </p:nvSpPr>
          <p:spPr>
            <a:xfrm>
              <a:off x="8832863" y="-12840"/>
              <a:ext cx="321582" cy="643970"/>
            </a:xfrm>
            <a:custGeom>
              <a:avLst/>
              <a:gdLst/>
              <a:ahLst/>
              <a:cxnLst/>
              <a:rect l="l" t="t" r="r" b="b"/>
              <a:pathLst>
                <a:path w="11977" h="23984" extrusionOk="0">
                  <a:moveTo>
                    <a:pt x="11977" y="1"/>
                  </a:moveTo>
                  <a:lnTo>
                    <a:pt x="1" y="11977"/>
                  </a:lnTo>
                  <a:lnTo>
                    <a:pt x="11977" y="23983"/>
                  </a:lnTo>
                  <a:lnTo>
                    <a:pt x="11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7"/>
            <p:cNvSpPr/>
            <p:nvPr/>
          </p:nvSpPr>
          <p:spPr>
            <a:xfrm>
              <a:off x="7866553" y="308726"/>
              <a:ext cx="643944" cy="322415"/>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7"/>
            <p:cNvSpPr/>
            <p:nvPr/>
          </p:nvSpPr>
          <p:spPr>
            <a:xfrm>
              <a:off x="7866553" y="-12840"/>
              <a:ext cx="321582" cy="643970"/>
            </a:xfrm>
            <a:custGeom>
              <a:avLst/>
              <a:gdLst/>
              <a:ahLst/>
              <a:cxnLst/>
              <a:rect l="l" t="t" r="r" b="b"/>
              <a:pathLst>
                <a:path w="11977" h="23984" extrusionOk="0">
                  <a:moveTo>
                    <a:pt x="0" y="1"/>
                  </a:moveTo>
                  <a:lnTo>
                    <a:pt x="0" y="23983"/>
                  </a:lnTo>
                  <a:lnTo>
                    <a:pt x="11976" y="1197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7"/>
            <p:cNvSpPr/>
            <p:nvPr/>
          </p:nvSpPr>
          <p:spPr>
            <a:xfrm>
              <a:off x="7222615" y="631125"/>
              <a:ext cx="321556" cy="643944"/>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7"/>
            <p:cNvSpPr/>
            <p:nvPr/>
          </p:nvSpPr>
          <p:spPr>
            <a:xfrm>
              <a:off x="7222615" y="-12840"/>
              <a:ext cx="643944" cy="321582"/>
            </a:xfrm>
            <a:custGeom>
              <a:avLst/>
              <a:gdLst/>
              <a:ahLst/>
              <a:cxnLst/>
              <a:rect l="l" t="t" r="r" b="b"/>
              <a:pathLst>
                <a:path w="23983" h="11977" extrusionOk="0">
                  <a:moveTo>
                    <a:pt x="0" y="1"/>
                  </a:moveTo>
                  <a:lnTo>
                    <a:pt x="11976" y="11977"/>
                  </a:lnTo>
                  <a:lnTo>
                    <a:pt x="239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7"/>
            <p:cNvSpPr/>
            <p:nvPr/>
          </p:nvSpPr>
          <p:spPr>
            <a:xfrm>
              <a:off x="7544181" y="-12840"/>
              <a:ext cx="322388" cy="643970"/>
            </a:xfrm>
            <a:custGeom>
              <a:avLst/>
              <a:gdLst/>
              <a:ahLst/>
              <a:cxnLst/>
              <a:rect l="l" t="t" r="r" b="b"/>
              <a:pathLst>
                <a:path w="12007" h="23984" extrusionOk="0">
                  <a:moveTo>
                    <a:pt x="12006" y="1"/>
                  </a:moveTo>
                  <a:lnTo>
                    <a:pt x="0" y="11977"/>
                  </a:lnTo>
                  <a:lnTo>
                    <a:pt x="12006" y="2398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7"/>
            <p:cNvSpPr/>
            <p:nvPr/>
          </p:nvSpPr>
          <p:spPr>
            <a:xfrm>
              <a:off x="7222615" y="1596629"/>
              <a:ext cx="643944" cy="322388"/>
            </a:xfrm>
            <a:custGeom>
              <a:avLst/>
              <a:gdLst/>
              <a:ahLst/>
              <a:cxnLst/>
              <a:rect l="l" t="t" r="r" b="b"/>
              <a:pathLst>
                <a:path w="23983" h="12007" extrusionOk="0">
                  <a:moveTo>
                    <a:pt x="11976" y="0"/>
                  </a:moveTo>
                  <a:lnTo>
                    <a:pt x="0" y="12006"/>
                  </a:lnTo>
                  <a:lnTo>
                    <a:pt x="23982" y="12006"/>
                  </a:lnTo>
                  <a:lnTo>
                    <a:pt x="11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7"/>
            <p:cNvSpPr/>
            <p:nvPr/>
          </p:nvSpPr>
          <p:spPr>
            <a:xfrm>
              <a:off x="7222615" y="1275063"/>
              <a:ext cx="643944" cy="321582"/>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7"/>
            <p:cNvSpPr/>
            <p:nvPr/>
          </p:nvSpPr>
          <p:spPr>
            <a:xfrm>
              <a:off x="7544181" y="1275063"/>
              <a:ext cx="322388" cy="643944"/>
            </a:xfrm>
            <a:custGeom>
              <a:avLst/>
              <a:gdLst/>
              <a:ahLst/>
              <a:cxnLst/>
              <a:rect l="l" t="t" r="r" b="b"/>
              <a:pathLst>
                <a:path w="12007" h="23983" extrusionOk="0">
                  <a:moveTo>
                    <a:pt x="12006" y="0"/>
                  </a:moveTo>
                  <a:lnTo>
                    <a:pt x="0" y="11976"/>
                  </a:lnTo>
                  <a:lnTo>
                    <a:pt x="12006" y="23982"/>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7"/>
            <p:cNvSpPr/>
            <p:nvPr/>
          </p:nvSpPr>
          <p:spPr>
            <a:xfrm>
              <a:off x="6578650" y="-12840"/>
              <a:ext cx="321582" cy="643970"/>
            </a:xfrm>
            <a:custGeom>
              <a:avLst/>
              <a:gdLst/>
              <a:ahLst/>
              <a:cxnLst/>
              <a:rect l="l" t="t" r="r" b="b"/>
              <a:pathLst>
                <a:path w="11977" h="23984" extrusionOk="0">
                  <a:moveTo>
                    <a:pt x="1" y="1"/>
                  </a:moveTo>
                  <a:lnTo>
                    <a:pt x="1" y="23983"/>
                  </a:lnTo>
                  <a:lnTo>
                    <a:pt x="11977" y="1197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7"/>
            <p:cNvSpPr/>
            <p:nvPr/>
          </p:nvSpPr>
          <p:spPr>
            <a:xfrm>
              <a:off x="6578650" y="308726"/>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 name="Google Shape;1350;p47"/>
            <p:cNvGrpSpPr/>
            <p:nvPr/>
          </p:nvGrpSpPr>
          <p:grpSpPr>
            <a:xfrm>
              <a:off x="8775353" y="3503299"/>
              <a:ext cx="113468" cy="519897"/>
              <a:chOff x="10836200" y="946950"/>
              <a:chExt cx="105650" cy="484075"/>
            </a:xfrm>
          </p:grpSpPr>
          <p:sp>
            <p:nvSpPr>
              <p:cNvPr id="1351" name="Google Shape;1351;p47"/>
              <p:cNvSpPr/>
              <p:nvPr/>
            </p:nvSpPr>
            <p:spPr>
              <a:xfrm>
                <a:off x="10888650" y="1165800"/>
                <a:ext cx="25" cy="265225"/>
              </a:xfrm>
              <a:custGeom>
                <a:avLst/>
                <a:gdLst/>
                <a:ahLst/>
                <a:cxnLst/>
                <a:rect l="l" t="t" r="r" b="b"/>
                <a:pathLst>
                  <a:path w="1" h="10609" fill="none" extrusionOk="0">
                    <a:moveTo>
                      <a:pt x="0" y="0"/>
                    </a:moveTo>
                    <a:lnTo>
                      <a:pt x="0" y="1060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7"/>
              <p:cNvSpPr/>
              <p:nvPr/>
            </p:nvSpPr>
            <p:spPr>
              <a:xfrm>
                <a:off x="10836200" y="1165800"/>
                <a:ext cx="105650" cy="223425"/>
              </a:xfrm>
              <a:custGeom>
                <a:avLst/>
                <a:gdLst/>
                <a:ahLst/>
                <a:cxnLst/>
                <a:rect l="l" t="t" r="r" b="b"/>
                <a:pathLst>
                  <a:path w="4226" h="8937" fill="none" extrusionOk="0">
                    <a:moveTo>
                      <a:pt x="2068" y="8936"/>
                    </a:moveTo>
                    <a:lnTo>
                      <a:pt x="3587" y="7417"/>
                    </a:lnTo>
                    <a:cubicBezTo>
                      <a:pt x="3983" y="7022"/>
                      <a:pt x="4226" y="6474"/>
                      <a:pt x="4226" y="5927"/>
                    </a:cubicBezTo>
                    <a:lnTo>
                      <a:pt x="4226" y="3192"/>
                    </a:lnTo>
                    <a:cubicBezTo>
                      <a:pt x="4226" y="2675"/>
                      <a:pt x="4043" y="2189"/>
                      <a:pt x="3709" y="1793"/>
                    </a:cubicBezTo>
                    <a:lnTo>
                      <a:pt x="2098" y="0"/>
                    </a:lnTo>
                    <a:lnTo>
                      <a:pt x="517" y="1793"/>
                    </a:lnTo>
                    <a:cubicBezTo>
                      <a:pt x="183" y="2189"/>
                      <a:pt x="1" y="2675"/>
                      <a:pt x="1" y="3192"/>
                    </a:cubicBezTo>
                    <a:lnTo>
                      <a:pt x="1" y="5927"/>
                    </a:lnTo>
                    <a:cubicBezTo>
                      <a:pt x="1" y="6474"/>
                      <a:pt x="213" y="7022"/>
                      <a:pt x="609" y="7417"/>
                    </a:cubicBezTo>
                    <a:lnTo>
                      <a:pt x="2128" y="8936"/>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7"/>
              <p:cNvSpPr/>
              <p:nvPr/>
            </p:nvSpPr>
            <p:spPr>
              <a:xfrm>
                <a:off x="10889400" y="1306375"/>
                <a:ext cx="40300" cy="40300"/>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7"/>
              <p:cNvSpPr/>
              <p:nvPr/>
            </p:nvSpPr>
            <p:spPr>
              <a:xfrm>
                <a:off x="10848375" y="1266100"/>
                <a:ext cx="40300" cy="40300"/>
              </a:xfrm>
              <a:custGeom>
                <a:avLst/>
                <a:gdLst/>
                <a:ahLst/>
                <a:cxnLst/>
                <a:rect l="l" t="t" r="r" b="b"/>
                <a:pathLst>
                  <a:path w="1612" h="1612" fill="none" extrusionOk="0">
                    <a:moveTo>
                      <a:pt x="1611" y="1611"/>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7"/>
              <p:cNvSpPr/>
              <p:nvPr/>
            </p:nvSpPr>
            <p:spPr>
              <a:xfrm>
                <a:off x="10889400" y="1227350"/>
                <a:ext cx="40300" cy="40300"/>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7"/>
              <p:cNvSpPr/>
              <p:nvPr/>
            </p:nvSpPr>
            <p:spPr>
              <a:xfrm>
                <a:off x="10888650" y="946950"/>
                <a:ext cx="25" cy="218875"/>
              </a:xfrm>
              <a:custGeom>
                <a:avLst/>
                <a:gdLst/>
                <a:ahLst/>
                <a:cxnLst/>
                <a:rect l="l" t="t" r="r" b="b"/>
                <a:pathLst>
                  <a:path w="1" h="8755" fill="none" extrusionOk="0">
                    <a:moveTo>
                      <a:pt x="0" y="8754"/>
                    </a:moveTo>
                    <a:lnTo>
                      <a:pt x="0"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 name="Google Shape;1357;p47"/>
            <p:cNvSpPr/>
            <p:nvPr/>
          </p:nvSpPr>
          <p:spPr>
            <a:xfrm>
              <a:off x="6578650" y="-12854"/>
              <a:ext cx="2579680" cy="2579661"/>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7"/>
            <p:cNvSpPr/>
            <p:nvPr/>
          </p:nvSpPr>
          <p:spPr>
            <a:xfrm>
              <a:off x="7866551" y="626777"/>
              <a:ext cx="1291927" cy="1291640"/>
            </a:xfrm>
            <a:custGeom>
              <a:avLst/>
              <a:gdLst/>
              <a:ahLst/>
              <a:cxnLst/>
              <a:rect l="l" t="t" r="r" b="b"/>
              <a:pathLst>
                <a:path w="139517" h="139486" fill="none" extrusionOk="0">
                  <a:moveTo>
                    <a:pt x="0" y="139486"/>
                  </a:moveTo>
                  <a:lnTo>
                    <a:pt x="139517"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7"/>
            <p:cNvSpPr/>
            <p:nvPr/>
          </p:nvSpPr>
          <p:spPr>
            <a:xfrm>
              <a:off x="7222625" y="-3222"/>
              <a:ext cx="1921488" cy="1921847"/>
            </a:xfrm>
            <a:custGeom>
              <a:avLst/>
              <a:gdLst/>
              <a:ahLst/>
              <a:cxnLst/>
              <a:rect l="l" t="t" r="r" b="b"/>
              <a:pathLst>
                <a:path w="160794" h="160824" fill="none" extrusionOk="0">
                  <a:moveTo>
                    <a:pt x="0" y="160823"/>
                  </a:moveTo>
                  <a:lnTo>
                    <a:pt x="160793"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7"/>
            <p:cNvSpPr/>
            <p:nvPr/>
          </p:nvSpPr>
          <p:spPr>
            <a:xfrm>
              <a:off x="7225401" y="-20202"/>
              <a:ext cx="1291785" cy="129202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47"/>
          <p:cNvGrpSpPr/>
          <p:nvPr/>
        </p:nvGrpSpPr>
        <p:grpSpPr>
          <a:xfrm rot="10800000">
            <a:off x="-14650" y="1100098"/>
            <a:ext cx="2579906" cy="4043397"/>
            <a:chOff x="6578650" y="-20202"/>
            <a:chExt cx="2579906" cy="4043397"/>
          </a:xfrm>
        </p:grpSpPr>
        <p:sp>
          <p:nvSpPr>
            <p:cNvPr id="1362" name="Google Shape;1362;p47"/>
            <p:cNvSpPr/>
            <p:nvPr/>
          </p:nvSpPr>
          <p:spPr>
            <a:xfrm>
              <a:off x="8514602" y="3211006"/>
              <a:ext cx="643944" cy="321556"/>
            </a:xfrm>
            <a:custGeom>
              <a:avLst/>
              <a:gdLst/>
              <a:ahLst/>
              <a:cxnLst/>
              <a:rect l="l" t="t" r="r" b="b"/>
              <a:pathLst>
                <a:path w="23983" h="11976"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7"/>
            <p:cNvSpPr/>
            <p:nvPr/>
          </p:nvSpPr>
          <p:spPr>
            <a:xfrm>
              <a:off x="8836168" y="3211006"/>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7"/>
            <p:cNvSpPr/>
            <p:nvPr/>
          </p:nvSpPr>
          <p:spPr>
            <a:xfrm>
              <a:off x="8514602" y="2888607"/>
              <a:ext cx="643944" cy="322415"/>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7"/>
            <p:cNvSpPr/>
            <p:nvPr/>
          </p:nvSpPr>
          <p:spPr>
            <a:xfrm>
              <a:off x="8513387" y="2565164"/>
              <a:ext cx="643970" cy="321556"/>
            </a:xfrm>
            <a:custGeom>
              <a:avLst/>
              <a:gdLst/>
              <a:ahLst/>
              <a:cxnLst/>
              <a:rect l="l" t="t" r="r" b="b"/>
              <a:pathLst>
                <a:path w="23984" h="11976" extrusionOk="0">
                  <a:moveTo>
                    <a:pt x="1" y="0"/>
                  </a:moveTo>
                  <a:lnTo>
                    <a:pt x="1197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7"/>
            <p:cNvSpPr/>
            <p:nvPr/>
          </p:nvSpPr>
          <p:spPr>
            <a:xfrm>
              <a:off x="8513387" y="2242766"/>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8191015" y="1921199"/>
              <a:ext cx="322388" cy="643970"/>
            </a:xfrm>
            <a:custGeom>
              <a:avLst/>
              <a:gdLst/>
              <a:ahLst/>
              <a:cxnLst/>
              <a:rect l="l" t="t" r="r" b="b"/>
              <a:pathLst>
                <a:path w="12007" h="23984" extrusionOk="0">
                  <a:moveTo>
                    <a:pt x="12007" y="1"/>
                  </a:moveTo>
                  <a:lnTo>
                    <a:pt x="1" y="11977"/>
                  </a:lnTo>
                  <a:lnTo>
                    <a:pt x="12007" y="23983"/>
                  </a:lnTo>
                  <a:lnTo>
                    <a:pt x="12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7869449" y="1921199"/>
              <a:ext cx="643944" cy="321582"/>
            </a:xfrm>
            <a:custGeom>
              <a:avLst/>
              <a:gdLst/>
              <a:ahLst/>
              <a:cxnLst/>
              <a:rect l="l" t="t" r="r" b="b"/>
              <a:pathLst>
                <a:path w="23983" h="11977" extrusionOk="0">
                  <a:moveTo>
                    <a:pt x="1" y="1"/>
                  </a:moveTo>
                  <a:lnTo>
                    <a:pt x="11977" y="11977"/>
                  </a:lnTo>
                  <a:lnTo>
                    <a:pt x="239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7"/>
            <p:cNvSpPr/>
            <p:nvPr/>
          </p:nvSpPr>
          <p:spPr>
            <a:xfrm>
              <a:off x="8510491" y="1275063"/>
              <a:ext cx="322388" cy="643944"/>
            </a:xfrm>
            <a:custGeom>
              <a:avLst/>
              <a:gdLst/>
              <a:ahLst/>
              <a:cxnLst/>
              <a:rect l="l" t="t" r="r" b="b"/>
              <a:pathLst>
                <a:path w="12007" h="23983" extrusionOk="0">
                  <a:moveTo>
                    <a:pt x="1" y="0"/>
                  </a:moveTo>
                  <a:lnTo>
                    <a:pt x="1" y="23982"/>
                  </a:lnTo>
                  <a:lnTo>
                    <a:pt x="12007" y="1197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8510491" y="1596629"/>
              <a:ext cx="643944" cy="322388"/>
            </a:xfrm>
            <a:custGeom>
              <a:avLst/>
              <a:gdLst/>
              <a:ahLst/>
              <a:cxnLst/>
              <a:rect l="l" t="t" r="r" b="b"/>
              <a:pathLst>
                <a:path w="23983" h="12007" extrusionOk="0">
                  <a:moveTo>
                    <a:pt x="12007" y="0"/>
                  </a:moveTo>
                  <a:lnTo>
                    <a:pt x="1" y="12006"/>
                  </a:lnTo>
                  <a:lnTo>
                    <a:pt x="2398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8510491" y="1275063"/>
              <a:ext cx="643944" cy="321582"/>
            </a:xfrm>
            <a:custGeom>
              <a:avLst/>
              <a:gdLst/>
              <a:ahLst/>
              <a:cxnLst/>
              <a:rect l="l" t="t" r="r" b="b"/>
              <a:pathLst>
                <a:path w="23983" h="11977" extrusionOk="0">
                  <a:moveTo>
                    <a:pt x="1" y="0"/>
                  </a:moveTo>
                  <a:lnTo>
                    <a:pt x="12007" y="11976"/>
                  </a:lnTo>
                  <a:lnTo>
                    <a:pt x="239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8832863" y="1275063"/>
              <a:ext cx="321582" cy="643944"/>
            </a:xfrm>
            <a:custGeom>
              <a:avLst/>
              <a:gdLst/>
              <a:ahLst/>
              <a:cxnLst/>
              <a:rect l="l" t="t" r="r" b="b"/>
              <a:pathLst>
                <a:path w="11977" h="23983" extrusionOk="0">
                  <a:moveTo>
                    <a:pt x="11977" y="0"/>
                  </a:moveTo>
                  <a:lnTo>
                    <a:pt x="1" y="11976"/>
                  </a:lnTo>
                  <a:lnTo>
                    <a:pt x="11977" y="23982"/>
                  </a:lnTo>
                  <a:lnTo>
                    <a:pt x="11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7866553" y="1596629"/>
              <a:ext cx="643944" cy="322388"/>
            </a:xfrm>
            <a:custGeom>
              <a:avLst/>
              <a:gdLst/>
              <a:ahLst/>
              <a:cxnLst/>
              <a:rect l="l" t="t" r="r" b="b"/>
              <a:pathLst>
                <a:path w="23983" h="12007" extrusionOk="0">
                  <a:moveTo>
                    <a:pt x="11976" y="0"/>
                  </a:moveTo>
                  <a:lnTo>
                    <a:pt x="0" y="12006"/>
                  </a:lnTo>
                  <a:lnTo>
                    <a:pt x="23983" y="12006"/>
                  </a:lnTo>
                  <a:lnTo>
                    <a:pt x="119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7"/>
            <p:cNvSpPr/>
            <p:nvPr/>
          </p:nvSpPr>
          <p:spPr>
            <a:xfrm>
              <a:off x="8188119" y="1275063"/>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7"/>
            <p:cNvSpPr/>
            <p:nvPr/>
          </p:nvSpPr>
          <p:spPr>
            <a:xfrm>
              <a:off x="7866553" y="1275063"/>
              <a:ext cx="321582" cy="643944"/>
            </a:xfrm>
            <a:custGeom>
              <a:avLst/>
              <a:gdLst/>
              <a:ahLst/>
              <a:cxnLst/>
              <a:rect l="l" t="t" r="r" b="b"/>
              <a:pathLst>
                <a:path w="11977" h="23983" extrusionOk="0">
                  <a:moveTo>
                    <a:pt x="0" y="0"/>
                  </a:moveTo>
                  <a:lnTo>
                    <a:pt x="0" y="23982"/>
                  </a:lnTo>
                  <a:lnTo>
                    <a:pt x="11976" y="1197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7866553" y="1275063"/>
              <a:ext cx="643944" cy="321582"/>
            </a:xfrm>
            <a:custGeom>
              <a:avLst/>
              <a:gdLst/>
              <a:ahLst/>
              <a:cxnLst/>
              <a:rect l="l" t="t" r="r" b="b"/>
              <a:pathLst>
                <a:path w="23983" h="11977" extrusionOk="0">
                  <a:moveTo>
                    <a:pt x="0" y="0"/>
                  </a:moveTo>
                  <a:lnTo>
                    <a:pt x="11976" y="11976"/>
                  </a:lnTo>
                  <a:lnTo>
                    <a:pt x="23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7866553" y="631125"/>
              <a:ext cx="643944" cy="321556"/>
            </a:xfrm>
            <a:custGeom>
              <a:avLst/>
              <a:gdLst/>
              <a:ahLst/>
              <a:cxnLst/>
              <a:rect l="l" t="t" r="r" b="b"/>
              <a:pathLst>
                <a:path w="23983" h="11976" extrusionOk="0">
                  <a:moveTo>
                    <a:pt x="0" y="0"/>
                  </a:moveTo>
                  <a:lnTo>
                    <a:pt x="11976" y="11976"/>
                  </a:lnTo>
                  <a:lnTo>
                    <a:pt x="239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7"/>
            <p:cNvSpPr/>
            <p:nvPr/>
          </p:nvSpPr>
          <p:spPr>
            <a:xfrm>
              <a:off x="8188119" y="631125"/>
              <a:ext cx="322388" cy="643944"/>
            </a:xfrm>
            <a:custGeom>
              <a:avLst/>
              <a:gdLst/>
              <a:ahLst/>
              <a:cxnLst/>
              <a:rect l="l" t="t" r="r" b="b"/>
              <a:pathLst>
                <a:path w="12007" h="23983" extrusionOk="0">
                  <a:moveTo>
                    <a:pt x="12007" y="0"/>
                  </a:moveTo>
                  <a:lnTo>
                    <a:pt x="0" y="11976"/>
                  </a:lnTo>
                  <a:lnTo>
                    <a:pt x="12007" y="23982"/>
                  </a:lnTo>
                  <a:lnTo>
                    <a:pt x="1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7"/>
            <p:cNvSpPr/>
            <p:nvPr/>
          </p:nvSpPr>
          <p:spPr>
            <a:xfrm>
              <a:off x="8510491" y="631125"/>
              <a:ext cx="322388" cy="643944"/>
            </a:xfrm>
            <a:custGeom>
              <a:avLst/>
              <a:gdLst/>
              <a:ahLst/>
              <a:cxnLst/>
              <a:rect l="l" t="t" r="r" b="b"/>
              <a:pathLst>
                <a:path w="12007" h="23983" extrusionOk="0">
                  <a:moveTo>
                    <a:pt x="1" y="0"/>
                  </a:moveTo>
                  <a:lnTo>
                    <a:pt x="1" y="23982"/>
                  </a:lnTo>
                  <a:lnTo>
                    <a:pt x="12007" y="1197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7"/>
            <p:cNvSpPr/>
            <p:nvPr/>
          </p:nvSpPr>
          <p:spPr>
            <a:xfrm>
              <a:off x="8510491" y="952664"/>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8510491" y="631125"/>
              <a:ext cx="643944" cy="321556"/>
            </a:xfrm>
            <a:custGeom>
              <a:avLst/>
              <a:gdLst/>
              <a:ahLst/>
              <a:cxnLst/>
              <a:rect l="l" t="t" r="r" b="b"/>
              <a:pathLst>
                <a:path w="23983" h="11976" extrusionOk="0">
                  <a:moveTo>
                    <a:pt x="1" y="0"/>
                  </a:moveTo>
                  <a:lnTo>
                    <a:pt x="12007" y="11976"/>
                  </a:lnTo>
                  <a:lnTo>
                    <a:pt x="239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8832863" y="631125"/>
              <a:ext cx="321582" cy="643944"/>
            </a:xfrm>
            <a:custGeom>
              <a:avLst/>
              <a:gdLst/>
              <a:ahLst/>
              <a:cxnLst/>
              <a:rect l="l" t="t" r="r" b="b"/>
              <a:pathLst>
                <a:path w="11977" h="23983" extrusionOk="0">
                  <a:moveTo>
                    <a:pt x="11977" y="0"/>
                  </a:moveTo>
                  <a:lnTo>
                    <a:pt x="1" y="11976"/>
                  </a:lnTo>
                  <a:lnTo>
                    <a:pt x="11977" y="23982"/>
                  </a:lnTo>
                  <a:lnTo>
                    <a:pt x="119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7"/>
            <p:cNvSpPr/>
            <p:nvPr/>
          </p:nvSpPr>
          <p:spPr>
            <a:xfrm>
              <a:off x="8510491" y="308726"/>
              <a:ext cx="643944" cy="322415"/>
            </a:xfrm>
            <a:custGeom>
              <a:avLst/>
              <a:gdLst/>
              <a:ahLst/>
              <a:cxnLst/>
              <a:rect l="l" t="t" r="r" b="b"/>
              <a:pathLst>
                <a:path w="23983" h="12008" extrusionOk="0">
                  <a:moveTo>
                    <a:pt x="12007" y="1"/>
                  </a:moveTo>
                  <a:lnTo>
                    <a:pt x="1" y="12007"/>
                  </a:lnTo>
                  <a:lnTo>
                    <a:pt x="23983" y="12007"/>
                  </a:lnTo>
                  <a:lnTo>
                    <a:pt x="120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7"/>
            <p:cNvSpPr/>
            <p:nvPr/>
          </p:nvSpPr>
          <p:spPr>
            <a:xfrm>
              <a:off x="8832863" y="-12840"/>
              <a:ext cx="321582" cy="643970"/>
            </a:xfrm>
            <a:custGeom>
              <a:avLst/>
              <a:gdLst/>
              <a:ahLst/>
              <a:cxnLst/>
              <a:rect l="l" t="t" r="r" b="b"/>
              <a:pathLst>
                <a:path w="11977" h="23984" extrusionOk="0">
                  <a:moveTo>
                    <a:pt x="11977" y="1"/>
                  </a:moveTo>
                  <a:lnTo>
                    <a:pt x="1" y="11977"/>
                  </a:lnTo>
                  <a:lnTo>
                    <a:pt x="11977" y="23983"/>
                  </a:lnTo>
                  <a:lnTo>
                    <a:pt x="11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7"/>
            <p:cNvSpPr/>
            <p:nvPr/>
          </p:nvSpPr>
          <p:spPr>
            <a:xfrm>
              <a:off x="7866553" y="308726"/>
              <a:ext cx="643944" cy="322415"/>
            </a:xfrm>
            <a:custGeom>
              <a:avLst/>
              <a:gdLst/>
              <a:ahLst/>
              <a:cxnLst/>
              <a:rect l="l" t="t" r="r" b="b"/>
              <a:pathLst>
                <a:path w="23983" h="12008" extrusionOk="0">
                  <a:moveTo>
                    <a:pt x="11976" y="1"/>
                  </a:moveTo>
                  <a:lnTo>
                    <a:pt x="0" y="12007"/>
                  </a:lnTo>
                  <a:lnTo>
                    <a:pt x="23983" y="12007"/>
                  </a:lnTo>
                  <a:lnTo>
                    <a:pt x="119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7"/>
            <p:cNvSpPr/>
            <p:nvPr/>
          </p:nvSpPr>
          <p:spPr>
            <a:xfrm>
              <a:off x="7866553" y="-12840"/>
              <a:ext cx="321582" cy="643970"/>
            </a:xfrm>
            <a:custGeom>
              <a:avLst/>
              <a:gdLst/>
              <a:ahLst/>
              <a:cxnLst/>
              <a:rect l="l" t="t" r="r" b="b"/>
              <a:pathLst>
                <a:path w="11977" h="23984" extrusionOk="0">
                  <a:moveTo>
                    <a:pt x="0" y="1"/>
                  </a:moveTo>
                  <a:lnTo>
                    <a:pt x="0" y="23983"/>
                  </a:lnTo>
                  <a:lnTo>
                    <a:pt x="11976" y="1197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7"/>
            <p:cNvSpPr/>
            <p:nvPr/>
          </p:nvSpPr>
          <p:spPr>
            <a:xfrm>
              <a:off x="7222615" y="631125"/>
              <a:ext cx="321556" cy="643944"/>
            </a:xfrm>
            <a:custGeom>
              <a:avLst/>
              <a:gdLst/>
              <a:ahLst/>
              <a:cxnLst/>
              <a:rect l="l" t="t" r="r" b="b"/>
              <a:pathLst>
                <a:path w="11976" h="23983" extrusionOk="0">
                  <a:moveTo>
                    <a:pt x="0" y="0"/>
                  </a:moveTo>
                  <a:lnTo>
                    <a:pt x="0" y="23982"/>
                  </a:lnTo>
                  <a:lnTo>
                    <a:pt x="11976" y="1197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7"/>
            <p:cNvSpPr/>
            <p:nvPr/>
          </p:nvSpPr>
          <p:spPr>
            <a:xfrm>
              <a:off x="7222615" y="-12840"/>
              <a:ext cx="643944" cy="321582"/>
            </a:xfrm>
            <a:custGeom>
              <a:avLst/>
              <a:gdLst/>
              <a:ahLst/>
              <a:cxnLst/>
              <a:rect l="l" t="t" r="r" b="b"/>
              <a:pathLst>
                <a:path w="23983" h="11977" extrusionOk="0">
                  <a:moveTo>
                    <a:pt x="0" y="1"/>
                  </a:moveTo>
                  <a:lnTo>
                    <a:pt x="11976" y="11977"/>
                  </a:lnTo>
                  <a:lnTo>
                    <a:pt x="239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7"/>
            <p:cNvSpPr/>
            <p:nvPr/>
          </p:nvSpPr>
          <p:spPr>
            <a:xfrm>
              <a:off x="7544181" y="-12840"/>
              <a:ext cx="322388" cy="643970"/>
            </a:xfrm>
            <a:custGeom>
              <a:avLst/>
              <a:gdLst/>
              <a:ahLst/>
              <a:cxnLst/>
              <a:rect l="l" t="t" r="r" b="b"/>
              <a:pathLst>
                <a:path w="12007" h="23984" extrusionOk="0">
                  <a:moveTo>
                    <a:pt x="12006" y="1"/>
                  </a:moveTo>
                  <a:lnTo>
                    <a:pt x="0" y="11977"/>
                  </a:lnTo>
                  <a:lnTo>
                    <a:pt x="12006" y="2398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7"/>
            <p:cNvSpPr/>
            <p:nvPr/>
          </p:nvSpPr>
          <p:spPr>
            <a:xfrm>
              <a:off x="7222615" y="1596629"/>
              <a:ext cx="643944" cy="322388"/>
            </a:xfrm>
            <a:custGeom>
              <a:avLst/>
              <a:gdLst/>
              <a:ahLst/>
              <a:cxnLst/>
              <a:rect l="l" t="t" r="r" b="b"/>
              <a:pathLst>
                <a:path w="23983" h="12007" extrusionOk="0">
                  <a:moveTo>
                    <a:pt x="11976" y="0"/>
                  </a:moveTo>
                  <a:lnTo>
                    <a:pt x="0" y="12006"/>
                  </a:lnTo>
                  <a:lnTo>
                    <a:pt x="23982" y="12006"/>
                  </a:lnTo>
                  <a:lnTo>
                    <a:pt x="11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7"/>
            <p:cNvSpPr/>
            <p:nvPr/>
          </p:nvSpPr>
          <p:spPr>
            <a:xfrm>
              <a:off x="7222615" y="1275063"/>
              <a:ext cx="643944" cy="321582"/>
            </a:xfrm>
            <a:custGeom>
              <a:avLst/>
              <a:gdLst/>
              <a:ahLst/>
              <a:cxnLst/>
              <a:rect l="l" t="t" r="r" b="b"/>
              <a:pathLst>
                <a:path w="23983" h="11977" extrusionOk="0">
                  <a:moveTo>
                    <a:pt x="0" y="0"/>
                  </a:moveTo>
                  <a:lnTo>
                    <a:pt x="11976" y="11976"/>
                  </a:lnTo>
                  <a:lnTo>
                    <a:pt x="239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7"/>
            <p:cNvSpPr/>
            <p:nvPr/>
          </p:nvSpPr>
          <p:spPr>
            <a:xfrm>
              <a:off x="7544181" y="1275063"/>
              <a:ext cx="322388" cy="643944"/>
            </a:xfrm>
            <a:custGeom>
              <a:avLst/>
              <a:gdLst/>
              <a:ahLst/>
              <a:cxnLst/>
              <a:rect l="l" t="t" r="r" b="b"/>
              <a:pathLst>
                <a:path w="12007" h="23983" extrusionOk="0">
                  <a:moveTo>
                    <a:pt x="12006" y="0"/>
                  </a:moveTo>
                  <a:lnTo>
                    <a:pt x="0" y="11976"/>
                  </a:lnTo>
                  <a:lnTo>
                    <a:pt x="12006" y="23982"/>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7"/>
            <p:cNvSpPr/>
            <p:nvPr/>
          </p:nvSpPr>
          <p:spPr>
            <a:xfrm>
              <a:off x="6578650" y="-12840"/>
              <a:ext cx="321582" cy="643970"/>
            </a:xfrm>
            <a:custGeom>
              <a:avLst/>
              <a:gdLst/>
              <a:ahLst/>
              <a:cxnLst/>
              <a:rect l="l" t="t" r="r" b="b"/>
              <a:pathLst>
                <a:path w="11977" h="23984" extrusionOk="0">
                  <a:moveTo>
                    <a:pt x="1" y="1"/>
                  </a:moveTo>
                  <a:lnTo>
                    <a:pt x="1" y="23983"/>
                  </a:lnTo>
                  <a:lnTo>
                    <a:pt x="11977" y="1197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7"/>
            <p:cNvSpPr/>
            <p:nvPr/>
          </p:nvSpPr>
          <p:spPr>
            <a:xfrm>
              <a:off x="6578650" y="308726"/>
              <a:ext cx="643970" cy="322415"/>
            </a:xfrm>
            <a:custGeom>
              <a:avLst/>
              <a:gdLst/>
              <a:ahLst/>
              <a:cxnLst/>
              <a:rect l="l" t="t" r="r" b="b"/>
              <a:pathLst>
                <a:path w="23984" h="12008" extrusionOk="0">
                  <a:moveTo>
                    <a:pt x="11977" y="1"/>
                  </a:moveTo>
                  <a:lnTo>
                    <a:pt x="1" y="12007"/>
                  </a:lnTo>
                  <a:lnTo>
                    <a:pt x="23983" y="12007"/>
                  </a:lnTo>
                  <a:lnTo>
                    <a:pt x="119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 name="Google Shape;1395;p47"/>
            <p:cNvGrpSpPr/>
            <p:nvPr/>
          </p:nvGrpSpPr>
          <p:grpSpPr>
            <a:xfrm>
              <a:off x="8775353" y="3503299"/>
              <a:ext cx="113468" cy="519897"/>
              <a:chOff x="10836200" y="946950"/>
              <a:chExt cx="105650" cy="484075"/>
            </a:xfrm>
          </p:grpSpPr>
          <p:sp>
            <p:nvSpPr>
              <p:cNvPr id="1396" name="Google Shape;1396;p47"/>
              <p:cNvSpPr/>
              <p:nvPr/>
            </p:nvSpPr>
            <p:spPr>
              <a:xfrm>
                <a:off x="10888650" y="1165800"/>
                <a:ext cx="25" cy="265225"/>
              </a:xfrm>
              <a:custGeom>
                <a:avLst/>
                <a:gdLst/>
                <a:ahLst/>
                <a:cxnLst/>
                <a:rect l="l" t="t" r="r" b="b"/>
                <a:pathLst>
                  <a:path w="1" h="10609" fill="none" extrusionOk="0">
                    <a:moveTo>
                      <a:pt x="0" y="0"/>
                    </a:moveTo>
                    <a:lnTo>
                      <a:pt x="0" y="1060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7"/>
              <p:cNvSpPr/>
              <p:nvPr/>
            </p:nvSpPr>
            <p:spPr>
              <a:xfrm>
                <a:off x="10836200" y="1165800"/>
                <a:ext cx="105650" cy="223425"/>
              </a:xfrm>
              <a:custGeom>
                <a:avLst/>
                <a:gdLst/>
                <a:ahLst/>
                <a:cxnLst/>
                <a:rect l="l" t="t" r="r" b="b"/>
                <a:pathLst>
                  <a:path w="4226" h="8937" fill="none" extrusionOk="0">
                    <a:moveTo>
                      <a:pt x="2068" y="8936"/>
                    </a:moveTo>
                    <a:lnTo>
                      <a:pt x="3587" y="7417"/>
                    </a:lnTo>
                    <a:cubicBezTo>
                      <a:pt x="3983" y="7022"/>
                      <a:pt x="4226" y="6474"/>
                      <a:pt x="4226" y="5927"/>
                    </a:cubicBezTo>
                    <a:lnTo>
                      <a:pt x="4226" y="3192"/>
                    </a:lnTo>
                    <a:cubicBezTo>
                      <a:pt x="4226" y="2675"/>
                      <a:pt x="4043" y="2189"/>
                      <a:pt x="3709" y="1793"/>
                    </a:cubicBezTo>
                    <a:lnTo>
                      <a:pt x="2098" y="0"/>
                    </a:lnTo>
                    <a:lnTo>
                      <a:pt x="517" y="1793"/>
                    </a:lnTo>
                    <a:cubicBezTo>
                      <a:pt x="183" y="2189"/>
                      <a:pt x="1" y="2675"/>
                      <a:pt x="1" y="3192"/>
                    </a:cubicBezTo>
                    <a:lnTo>
                      <a:pt x="1" y="5927"/>
                    </a:lnTo>
                    <a:cubicBezTo>
                      <a:pt x="1" y="6474"/>
                      <a:pt x="213" y="7022"/>
                      <a:pt x="609" y="7417"/>
                    </a:cubicBezTo>
                    <a:lnTo>
                      <a:pt x="2128" y="8936"/>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7"/>
              <p:cNvSpPr/>
              <p:nvPr/>
            </p:nvSpPr>
            <p:spPr>
              <a:xfrm>
                <a:off x="10889400" y="1306375"/>
                <a:ext cx="40300" cy="40300"/>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7"/>
              <p:cNvSpPr/>
              <p:nvPr/>
            </p:nvSpPr>
            <p:spPr>
              <a:xfrm>
                <a:off x="10848375" y="1266100"/>
                <a:ext cx="40300" cy="40300"/>
              </a:xfrm>
              <a:custGeom>
                <a:avLst/>
                <a:gdLst/>
                <a:ahLst/>
                <a:cxnLst/>
                <a:rect l="l" t="t" r="r" b="b"/>
                <a:pathLst>
                  <a:path w="1612" h="1612" fill="none" extrusionOk="0">
                    <a:moveTo>
                      <a:pt x="1611" y="1611"/>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7"/>
              <p:cNvSpPr/>
              <p:nvPr/>
            </p:nvSpPr>
            <p:spPr>
              <a:xfrm>
                <a:off x="10889400" y="1227350"/>
                <a:ext cx="40300" cy="40300"/>
              </a:xfrm>
              <a:custGeom>
                <a:avLst/>
                <a:gdLst/>
                <a:ahLst/>
                <a:cxnLst/>
                <a:rect l="l" t="t" r="r" b="b"/>
                <a:pathLst>
                  <a:path w="1612" h="1612" fill="none" extrusionOk="0">
                    <a:moveTo>
                      <a:pt x="0" y="1611"/>
                    </a:moveTo>
                    <a:lnTo>
                      <a:pt x="1611"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7"/>
              <p:cNvSpPr/>
              <p:nvPr/>
            </p:nvSpPr>
            <p:spPr>
              <a:xfrm>
                <a:off x="10888650" y="946950"/>
                <a:ext cx="25" cy="218875"/>
              </a:xfrm>
              <a:custGeom>
                <a:avLst/>
                <a:gdLst/>
                <a:ahLst/>
                <a:cxnLst/>
                <a:rect l="l" t="t" r="r" b="b"/>
                <a:pathLst>
                  <a:path w="1" h="8755" fill="none" extrusionOk="0">
                    <a:moveTo>
                      <a:pt x="0" y="8754"/>
                    </a:moveTo>
                    <a:lnTo>
                      <a:pt x="0"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 name="Google Shape;1402;p47"/>
            <p:cNvSpPr/>
            <p:nvPr/>
          </p:nvSpPr>
          <p:spPr>
            <a:xfrm>
              <a:off x="6578650" y="-12854"/>
              <a:ext cx="2579680" cy="2579661"/>
            </a:xfrm>
            <a:custGeom>
              <a:avLst/>
              <a:gdLst/>
              <a:ahLst/>
              <a:cxnLst/>
              <a:rect l="l" t="t" r="r" b="b"/>
              <a:pathLst>
                <a:path w="137785" h="137784" fill="none" extrusionOk="0">
                  <a:moveTo>
                    <a:pt x="0" y="1"/>
                  </a:moveTo>
                  <a:lnTo>
                    <a:pt x="137784" y="137784"/>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7"/>
            <p:cNvSpPr/>
            <p:nvPr/>
          </p:nvSpPr>
          <p:spPr>
            <a:xfrm>
              <a:off x="7866551" y="626777"/>
              <a:ext cx="1291927" cy="1291640"/>
            </a:xfrm>
            <a:custGeom>
              <a:avLst/>
              <a:gdLst/>
              <a:ahLst/>
              <a:cxnLst/>
              <a:rect l="l" t="t" r="r" b="b"/>
              <a:pathLst>
                <a:path w="139517" h="139486" fill="none" extrusionOk="0">
                  <a:moveTo>
                    <a:pt x="0" y="139486"/>
                  </a:moveTo>
                  <a:lnTo>
                    <a:pt x="139517"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7"/>
            <p:cNvSpPr/>
            <p:nvPr/>
          </p:nvSpPr>
          <p:spPr>
            <a:xfrm>
              <a:off x="7222625" y="-3222"/>
              <a:ext cx="1921488" cy="1921847"/>
            </a:xfrm>
            <a:custGeom>
              <a:avLst/>
              <a:gdLst/>
              <a:ahLst/>
              <a:cxnLst/>
              <a:rect l="l" t="t" r="r" b="b"/>
              <a:pathLst>
                <a:path w="160794" h="160824" fill="none" extrusionOk="0">
                  <a:moveTo>
                    <a:pt x="0" y="160823"/>
                  </a:moveTo>
                  <a:lnTo>
                    <a:pt x="160793"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7"/>
            <p:cNvSpPr/>
            <p:nvPr/>
          </p:nvSpPr>
          <p:spPr>
            <a:xfrm>
              <a:off x="7225401" y="-20202"/>
              <a:ext cx="1291785" cy="1292026"/>
            </a:xfrm>
            <a:custGeom>
              <a:avLst/>
              <a:gdLst/>
              <a:ahLst/>
              <a:cxnLst/>
              <a:rect l="l" t="t" r="r" b="b"/>
              <a:pathLst>
                <a:path w="160520" h="160550" fill="none" extrusionOk="0">
                  <a:moveTo>
                    <a:pt x="160520" y="0"/>
                  </a:moveTo>
                  <a:lnTo>
                    <a:pt x="0" y="16055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47"/>
          <p:cNvGrpSpPr/>
          <p:nvPr/>
        </p:nvGrpSpPr>
        <p:grpSpPr>
          <a:xfrm>
            <a:off x="4433971" y="3167522"/>
            <a:ext cx="275974" cy="276014"/>
            <a:chOff x="1379798" y="1723250"/>
            <a:chExt cx="397887" cy="397887"/>
          </a:xfrm>
        </p:grpSpPr>
        <p:sp>
          <p:nvSpPr>
            <p:cNvPr id="1407" name="Google Shape;1407;p4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47"/>
          <p:cNvGrpSpPr/>
          <p:nvPr/>
        </p:nvGrpSpPr>
        <p:grpSpPr>
          <a:xfrm>
            <a:off x="3565487" y="3167522"/>
            <a:ext cx="275960" cy="276014"/>
            <a:chOff x="864491" y="1723250"/>
            <a:chExt cx="397866" cy="397887"/>
          </a:xfrm>
        </p:grpSpPr>
        <p:sp>
          <p:nvSpPr>
            <p:cNvPr id="1412" name="Google Shape;1412;p4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47"/>
          <p:cNvSpPr/>
          <p:nvPr/>
        </p:nvSpPr>
        <p:spPr>
          <a:xfrm>
            <a:off x="5295373" y="3193830"/>
            <a:ext cx="276839" cy="22579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19"/>
        <p:cNvGrpSpPr/>
        <p:nvPr/>
      </p:nvGrpSpPr>
      <p:grpSpPr>
        <a:xfrm>
          <a:off x="0" y="0"/>
          <a:ext cx="0" cy="0"/>
          <a:chOff x="0" y="0"/>
          <a:chExt cx="0" cy="0"/>
        </a:xfrm>
      </p:grpSpPr>
      <p:sp>
        <p:nvSpPr>
          <p:cNvPr id="1420" name="Google Shape;1420;p48"/>
          <p:cNvSpPr txBox="1">
            <a:spLocks noGrp="1"/>
          </p:cNvSpPr>
          <p:nvPr>
            <p:ph type="body" idx="4294967295"/>
          </p:nvPr>
        </p:nvSpPr>
        <p:spPr>
          <a:xfrm>
            <a:off x="720000" y="1191625"/>
            <a:ext cx="7704000" cy="518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the one of this template:</a:t>
            </a:r>
            <a:endParaRPr sz="1200"/>
          </a:p>
          <a:p>
            <a:pPr marL="457200" marR="0" lvl="0" indent="-304800" algn="l" rtl="0">
              <a:lnSpc>
                <a:spcPct val="100000"/>
              </a:lnSpc>
              <a:spcBef>
                <a:spcPts val="0"/>
              </a:spcBef>
              <a:spcAft>
                <a:spcPts val="0"/>
              </a:spcAft>
              <a:buSzPts val="1200"/>
              <a:buChar char="●"/>
            </a:pPr>
            <a:r>
              <a:rPr lang="en" u="sng">
                <a:solidFill>
                  <a:schemeClr val="hlink"/>
                </a:solidFill>
                <a:hlinkClick r:id="rId3"/>
              </a:rPr>
              <a:t>Free vector colorful geometric shapes mosaic background</a:t>
            </a:r>
            <a:endParaRPr/>
          </a:p>
        </p:txBody>
      </p:sp>
      <p:sp>
        <p:nvSpPr>
          <p:cNvPr id="1421" name="Google Shape;1421;p4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1422" name="Google Shape;1422;p48"/>
          <p:cNvGrpSpPr/>
          <p:nvPr/>
        </p:nvGrpSpPr>
        <p:grpSpPr>
          <a:xfrm>
            <a:off x="3514512" y="3903249"/>
            <a:ext cx="700342" cy="700342"/>
            <a:chOff x="3414590" y="3928399"/>
            <a:chExt cx="675354" cy="675354"/>
          </a:xfrm>
        </p:grpSpPr>
        <p:sp>
          <p:nvSpPr>
            <p:cNvPr id="1423" name="Google Shape;1423;p48"/>
            <p:cNvSpPr/>
            <p:nvPr/>
          </p:nvSpPr>
          <p:spPr>
            <a:xfrm>
              <a:off x="3414590" y="3928399"/>
              <a:ext cx="675354" cy="675354"/>
            </a:xfrm>
            <a:custGeom>
              <a:avLst/>
              <a:gdLst/>
              <a:ahLst/>
              <a:cxnLst/>
              <a:rect l="l" t="t" r="r" b="b"/>
              <a:pathLst>
                <a:path w="34875" h="34875" extrusionOk="0">
                  <a:moveTo>
                    <a:pt x="0" y="1"/>
                  </a:moveTo>
                  <a:lnTo>
                    <a:pt x="0" y="34874"/>
                  </a:lnTo>
                  <a:lnTo>
                    <a:pt x="34874" y="34874"/>
                  </a:lnTo>
                  <a:lnTo>
                    <a:pt x="34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3414590" y="3928399"/>
              <a:ext cx="675354" cy="675354"/>
            </a:xfrm>
            <a:custGeom>
              <a:avLst/>
              <a:gdLst/>
              <a:ahLst/>
              <a:cxnLst/>
              <a:rect l="l" t="t" r="r" b="b"/>
              <a:pathLst>
                <a:path w="34875" h="34875" extrusionOk="0">
                  <a:moveTo>
                    <a:pt x="17437" y="1"/>
                  </a:moveTo>
                  <a:cubicBezTo>
                    <a:pt x="7812" y="1"/>
                    <a:pt x="0" y="7812"/>
                    <a:pt x="0" y="17438"/>
                  </a:cubicBezTo>
                  <a:cubicBezTo>
                    <a:pt x="0" y="27091"/>
                    <a:pt x="7812" y="34874"/>
                    <a:pt x="17437" y="34874"/>
                  </a:cubicBezTo>
                  <a:cubicBezTo>
                    <a:pt x="27062" y="34874"/>
                    <a:pt x="34874" y="27091"/>
                    <a:pt x="34874" y="17438"/>
                  </a:cubicBezTo>
                  <a:cubicBezTo>
                    <a:pt x="34874" y="7812"/>
                    <a:pt x="27062" y="1"/>
                    <a:pt x="174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48"/>
          <p:cNvGrpSpPr/>
          <p:nvPr/>
        </p:nvGrpSpPr>
        <p:grpSpPr>
          <a:xfrm>
            <a:off x="2814183" y="2503159"/>
            <a:ext cx="700342" cy="700342"/>
            <a:chOff x="2739248" y="2578263"/>
            <a:chExt cx="675354" cy="675354"/>
          </a:xfrm>
        </p:grpSpPr>
        <p:sp>
          <p:nvSpPr>
            <p:cNvPr id="1426" name="Google Shape;1426;p48"/>
            <p:cNvSpPr/>
            <p:nvPr/>
          </p:nvSpPr>
          <p:spPr>
            <a:xfrm>
              <a:off x="2739248" y="2578263"/>
              <a:ext cx="675354" cy="675354"/>
            </a:xfrm>
            <a:custGeom>
              <a:avLst/>
              <a:gdLst/>
              <a:ahLst/>
              <a:cxnLst/>
              <a:rect l="l" t="t" r="r" b="b"/>
              <a:pathLst>
                <a:path w="34875" h="34875" extrusionOk="0">
                  <a:moveTo>
                    <a:pt x="0" y="1"/>
                  </a:moveTo>
                  <a:lnTo>
                    <a:pt x="0" y="34875"/>
                  </a:lnTo>
                  <a:lnTo>
                    <a:pt x="34874" y="34875"/>
                  </a:lnTo>
                  <a:lnTo>
                    <a:pt x="34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2814889" y="2677142"/>
              <a:ext cx="524075" cy="477483"/>
            </a:xfrm>
            <a:custGeom>
              <a:avLst/>
              <a:gdLst/>
              <a:ahLst/>
              <a:cxnLst/>
              <a:rect l="l" t="t" r="r" b="b"/>
              <a:pathLst>
                <a:path w="27063" h="24657" extrusionOk="0">
                  <a:moveTo>
                    <a:pt x="13535" y="0"/>
                  </a:moveTo>
                  <a:cubicBezTo>
                    <a:pt x="10379" y="0"/>
                    <a:pt x="7226" y="1200"/>
                    <a:pt x="4827" y="3599"/>
                  </a:cubicBezTo>
                  <a:cubicBezTo>
                    <a:pt x="0" y="8426"/>
                    <a:pt x="0" y="16238"/>
                    <a:pt x="4827" y="21036"/>
                  </a:cubicBezTo>
                  <a:cubicBezTo>
                    <a:pt x="7226" y="23450"/>
                    <a:pt x="10379" y="24656"/>
                    <a:pt x="13535" y="24656"/>
                  </a:cubicBezTo>
                  <a:cubicBezTo>
                    <a:pt x="16691" y="24656"/>
                    <a:pt x="19851" y="23450"/>
                    <a:pt x="22264" y="21036"/>
                  </a:cubicBezTo>
                  <a:cubicBezTo>
                    <a:pt x="27062" y="16238"/>
                    <a:pt x="27062" y="8426"/>
                    <a:pt x="22264" y="3599"/>
                  </a:cubicBezTo>
                  <a:cubicBezTo>
                    <a:pt x="19851" y="1200"/>
                    <a:pt x="16691" y="0"/>
                    <a:pt x="13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48"/>
          <p:cNvGrpSpPr/>
          <p:nvPr/>
        </p:nvGrpSpPr>
        <p:grpSpPr>
          <a:xfrm>
            <a:off x="3514512" y="3203485"/>
            <a:ext cx="700342" cy="700342"/>
            <a:chOff x="3414590" y="3253602"/>
            <a:chExt cx="675354" cy="675354"/>
          </a:xfrm>
        </p:grpSpPr>
        <p:sp>
          <p:nvSpPr>
            <p:cNvPr id="1429" name="Google Shape;1429;p48"/>
            <p:cNvSpPr/>
            <p:nvPr/>
          </p:nvSpPr>
          <p:spPr>
            <a:xfrm>
              <a:off x="3414590" y="3253602"/>
              <a:ext cx="675354" cy="675354"/>
            </a:xfrm>
            <a:custGeom>
              <a:avLst/>
              <a:gdLst/>
              <a:ahLst/>
              <a:cxnLst/>
              <a:rect l="l" t="t" r="r" b="b"/>
              <a:pathLst>
                <a:path w="34875" h="34875" extrusionOk="0">
                  <a:moveTo>
                    <a:pt x="0" y="1"/>
                  </a:moveTo>
                  <a:lnTo>
                    <a:pt x="0" y="34875"/>
                  </a:lnTo>
                  <a:lnTo>
                    <a:pt x="34874" y="34875"/>
                  </a:lnTo>
                  <a:lnTo>
                    <a:pt x="34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3414590" y="3253602"/>
              <a:ext cx="337687" cy="675354"/>
            </a:xfrm>
            <a:custGeom>
              <a:avLst/>
              <a:gdLst/>
              <a:ahLst/>
              <a:cxnLst/>
              <a:rect l="l" t="t" r="r" b="b"/>
              <a:pathLst>
                <a:path w="17438" h="34875" extrusionOk="0">
                  <a:moveTo>
                    <a:pt x="0" y="1"/>
                  </a:moveTo>
                  <a:lnTo>
                    <a:pt x="0" y="34875"/>
                  </a:lnTo>
                  <a:lnTo>
                    <a:pt x="17437" y="34875"/>
                  </a:lnTo>
                  <a:lnTo>
                    <a:pt x="174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48"/>
          <p:cNvGrpSpPr/>
          <p:nvPr/>
        </p:nvGrpSpPr>
        <p:grpSpPr>
          <a:xfrm>
            <a:off x="3514512" y="2503159"/>
            <a:ext cx="700346" cy="700342"/>
            <a:chOff x="3414590" y="2578263"/>
            <a:chExt cx="675357" cy="675354"/>
          </a:xfrm>
        </p:grpSpPr>
        <p:sp>
          <p:nvSpPr>
            <p:cNvPr id="1432" name="Google Shape;1432;p48"/>
            <p:cNvSpPr/>
            <p:nvPr/>
          </p:nvSpPr>
          <p:spPr>
            <a:xfrm>
              <a:off x="3414590" y="2578263"/>
              <a:ext cx="675354" cy="675354"/>
            </a:xfrm>
            <a:custGeom>
              <a:avLst/>
              <a:gdLst/>
              <a:ahLst/>
              <a:cxnLst/>
              <a:rect l="l" t="t" r="r" b="b"/>
              <a:pathLst>
                <a:path w="34875" h="34875" extrusionOk="0">
                  <a:moveTo>
                    <a:pt x="0" y="1"/>
                  </a:moveTo>
                  <a:lnTo>
                    <a:pt x="0" y="34875"/>
                  </a:lnTo>
                  <a:lnTo>
                    <a:pt x="34874" y="34875"/>
                  </a:lnTo>
                  <a:lnTo>
                    <a:pt x="34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414590" y="2578263"/>
              <a:ext cx="337687" cy="675354"/>
            </a:xfrm>
            <a:custGeom>
              <a:avLst/>
              <a:gdLst/>
              <a:ahLst/>
              <a:cxnLst/>
              <a:rect l="l" t="t" r="r" b="b"/>
              <a:pathLst>
                <a:path w="17438" h="34875" extrusionOk="0">
                  <a:moveTo>
                    <a:pt x="0" y="1"/>
                  </a:moveTo>
                  <a:lnTo>
                    <a:pt x="0" y="17438"/>
                  </a:lnTo>
                  <a:cubicBezTo>
                    <a:pt x="0" y="27063"/>
                    <a:pt x="7812" y="34875"/>
                    <a:pt x="17437" y="34875"/>
                  </a:cubicBezTo>
                  <a:lnTo>
                    <a:pt x="17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8"/>
            <p:cNvSpPr/>
            <p:nvPr/>
          </p:nvSpPr>
          <p:spPr>
            <a:xfrm>
              <a:off x="3752260" y="2578263"/>
              <a:ext cx="337687" cy="675354"/>
            </a:xfrm>
            <a:custGeom>
              <a:avLst/>
              <a:gdLst/>
              <a:ahLst/>
              <a:cxnLst/>
              <a:rect l="l" t="t" r="r" b="b"/>
              <a:pathLst>
                <a:path w="17438" h="34875" extrusionOk="0">
                  <a:moveTo>
                    <a:pt x="0" y="1"/>
                  </a:moveTo>
                  <a:lnTo>
                    <a:pt x="0" y="17438"/>
                  </a:lnTo>
                  <a:cubicBezTo>
                    <a:pt x="0" y="27063"/>
                    <a:pt x="7812" y="34875"/>
                    <a:pt x="17437" y="34875"/>
                  </a:cubicBezTo>
                  <a:lnTo>
                    <a:pt x="174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48"/>
          <p:cNvGrpSpPr/>
          <p:nvPr/>
        </p:nvGrpSpPr>
        <p:grpSpPr>
          <a:xfrm>
            <a:off x="1413526" y="3203485"/>
            <a:ext cx="700342" cy="700342"/>
            <a:chOff x="1388566" y="3253602"/>
            <a:chExt cx="675354" cy="675354"/>
          </a:xfrm>
        </p:grpSpPr>
        <p:sp>
          <p:nvSpPr>
            <p:cNvPr id="1436" name="Google Shape;1436;p48"/>
            <p:cNvSpPr/>
            <p:nvPr/>
          </p:nvSpPr>
          <p:spPr>
            <a:xfrm>
              <a:off x="1388566" y="3253602"/>
              <a:ext cx="675354" cy="675354"/>
            </a:xfrm>
            <a:custGeom>
              <a:avLst/>
              <a:gdLst/>
              <a:ahLst/>
              <a:cxnLst/>
              <a:rect l="l" t="t" r="r" b="b"/>
              <a:pathLst>
                <a:path w="34875" h="34875" extrusionOk="0">
                  <a:moveTo>
                    <a:pt x="1" y="1"/>
                  </a:moveTo>
                  <a:lnTo>
                    <a:pt x="1" y="34875"/>
                  </a:lnTo>
                  <a:lnTo>
                    <a:pt x="34875" y="34875"/>
                  </a:lnTo>
                  <a:lnTo>
                    <a:pt x="34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1388566" y="3253602"/>
              <a:ext cx="675354" cy="675354"/>
            </a:xfrm>
            <a:custGeom>
              <a:avLst/>
              <a:gdLst/>
              <a:ahLst/>
              <a:cxnLst/>
              <a:rect l="l" t="t" r="r" b="b"/>
              <a:pathLst>
                <a:path w="34875" h="34875" extrusionOk="0">
                  <a:moveTo>
                    <a:pt x="17438" y="1"/>
                  </a:moveTo>
                  <a:cubicBezTo>
                    <a:pt x="7813" y="1"/>
                    <a:pt x="1" y="7812"/>
                    <a:pt x="1" y="17438"/>
                  </a:cubicBezTo>
                  <a:cubicBezTo>
                    <a:pt x="1" y="27063"/>
                    <a:pt x="7813" y="34875"/>
                    <a:pt x="17438" y="34875"/>
                  </a:cubicBezTo>
                  <a:cubicBezTo>
                    <a:pt x="27063" y="34875"/>
                    <a:pt x="34875" y="27063"/>
                    <a:pt x="34875" y="17438"/>
                  </a:cubicBezTo>
                  <a:cubicBezTo>
                    <a:pt x="34875" y="7812"/>
                    <a:pt x="27063" y="1"/>
                    <a:pt x="174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1557682" y="3422175"/>
              <a:ext cx="337687" cy="337687"/>
            </a:xfrm>
            <a:custGeom>
              <a:avLst/>
              <a:gdLst/>
              <a:ahLst/>
              <a:cxnLst/>
              <a:rect l="l" t="t" r="r" b="b"/>
              <a:pathLst>
                <a:path w="17438" h="17438" extrusionOk="0">
                  <a:moveTo>
                    <a:pt x="8705" y="0"/>
                  </a:moveTo>
                  <a:cubicBezTo>
                    <a:pt x="3906" y="0"/>
                    <a:pt x="0" y="3906"/>
                    <a:pt x="0" y="8733"/>
                  </a:cubicBezTo>
                  <a:cubicBezTo>
                    <a:pt x="0" y="13531"/>
                    <a:pt x="3906" y="17437"/>
                    <a:pt x="8705" y="17437"/>
                  </a:cubicBezTo>
                  <a:cubicBezTo>
                    <a:pt x="13531" y="17437"/>
                    <a:pt x="17437" y="13531"/>
                    <a:pt x="17437" y="8733"/>
                  </a:cubicBezTo>
                  <a:cubicBezTo>
                    <a:pt x="17437" y="3906"/>
                    <a:pt x="13531" y="0"/>
                    <a:pt x="8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48"/>
          <p:cNvGrpSpPr/>
          <p:nvPr/>
        </p:nvGrpSpPr>
        <p:grpSpPr>
          <a:xfrm>
            <a:off x="2814183" y="3903249"/>
            <a:ext cx="700346" cy="700344"/>
            <a:chOff x="2739248" y="3928399"/>
            <a:chExt cx="675357" cy="675356"/>
          </a:xfrm>
        </p:grpSpPr>
        <p:sp>
          <p:nvSpPr>
            <p:cNvPr id="1440" name="Google Shape;1440;p48"/>
            <p:cNvSpPr/>
            <p:nvPr/>
          </p:nvSpPr>
          <p:spPr>
            <a:xfrm>
              <a:off x="2739248" y="3928399"/>
              <a:ext cx="675354" cy="675354"/>
            </a:xfrm>
            <a:custGeom>
              <a:avLst/>
              <a:gdLst/>
              <a:ahLst/>
              <a:cxnLst/>
              <a:rect l="l" t="t" r="r" b="b"/>
              <a:pathLst>
                <a:path w="34875" h="34875" extrusionOk="0">
                  <a:moveTo>
                    <a:pt x="0" y="1"/>
                  </a:moveTo>
                  <a:lnTo>
                    <a:pt x="0" y="34874"/>
                  </a:lnTo>
                  <a:lnTo>
                    <a:pt x="34874" y="34874"/>
                  </a:lnTo>
                  <a:lnTo>
                    <a:pt x="34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3076919" y="3928941"/>
              <a:ext cx="337687" cy="337687"/>
            </a:xfrm>
            <a:custGeom>
              <a:avLst/>
              <a:gdLst/>
              <a:ahLst/>
              <a:cxnLst/>
              <a:rect l="l" t="t" r="r" b="b"/>
              <a:pathLst>
                <a:path w="17438" h="17438" extrusionOk="0">
                  <a:moveTo>
                    <a:pt x="17437" y="1"/>
                  </a:moveTo>
                  <a:lnTo>
                    <a:pt x="0" y="17437"/>
                  </a:lnTo>
                  <a:lnTo>
                    <a:pt x="17437" y="17437"/>
                  </a:lnTo>
                  <a:lnTo>
                    <a:pt x="17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2739248" y="4266610"/>
              <a:ext cx="337687" cy="337145"/>
            </a:xfrm>
            <a:custGeom>
              <a:avLst/>
              <a:gdLst/>
              <a:ahLst/>
              <a:cxnLst/>
              <a:rect l="l" t="t" r="r" b="b"/>
              <a:pathLst>
                <a:path w="17438" h="17410" extrusionOk="0">
                  <a:moveTo>
                    <a:pt x="17437" y="0"/>
                  </a:moveTo>
                  <a:lnTo>
                    <a:pt x="0" y="17409"/>
                  </a:lnTo>
                  <a:lnTo>
                    <a:pt x="17437" y="17409"/>
                  </a:lnTo>
                  <a:lnTo>
                    <a:pt x="174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48"/>
          <p:cNvGrpSpPr/>
          <p:nvPr/>
        </p:nvGrpSpPr>
        <p:grpSpPr>
          <a:xfrm>
            <a:off x="2113854" y="3903249"/>
            <a:ext cx="700342" cy="700342"/>
            <a:chOff x="2063907" y="3928399"/>
            <a:chExt cx="675354" cy="675354"/>
          </a:xfrm>
        </p:grpSpPr>
        <p:sp>
          <p:nvSpPr>
            <p:cNvPr id="1444" name="Google Shape;1444;p48"/>
            <p:cNvSpPr/>
            <p:nvPr/>
          </p:nvSpPr>
          <p:spPr>
            <a:xfrm>
              <a:off x="2063907" y="3928399"/>
              <a:ext cx="675354" cy="675354"/>
            </a:xfrm>
            <a:custGeom>
              <a:avLst/>
              <a:gdLst/>
              <a:ahLst/>
              <a:cxnLst/>
              <a:rect l="l" t="t" r="r" b="b"/>
              <a:pathLst>
                <a:path w="34875" h="34875" extrusionOk="0">
                  <a:moveTo>
                    <a:pt x="1" y="1"/>
                  </a:moveTo>
                  <a:lnTo>
                    <a:pt x="1" y="34874"/>
                  </a:lnTo>
                  <a:lnTo>
                    <a:pt x="34874" y="34874"/>
                  </a:lnTo>
                  <a:lnTo>
                    <a:pt x="34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2063907" y="3928941"/>
              <a:ext cx="675354" cy="674812"/>
            </a:xfrm>
            <a:custGeom>
              <a:avLst/>
              <a:gdLst/>
              <a:ahLst/>
              <a:cxnLst/>
              <a:rect l="l" t="t" r="r" b="b"/>
              <a:pathLst>
                <a:path w="34875" h="34847" extrusionOk="0">
                  <a:moveTo>
                    <a:pt x="17438" y="1"/>
                  </a:moveTo>
                  <a:cubicBezTo>
                    <a:pt x="10630" y="6780"/>
                    <a:pt x="6808" y="10602"/>
                    <a:pt x="1" y="17410"/>
                  </a:cubicBezTo>
                  <a:lnTo>
                    <a:pt x="17438" y="34846"/>
                  </a:lnTo>
                  <a:lnTo>
                    <a:pt x="34874" y="17437"/>
                  </a:lnTo>
                  <a:lnTo>
                    <a:pt x="174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48"/>
          <p:cNvGrpSpPr/>
          <p:nvPr/>
        </p:nvGrpSpPr>
        <p:grpSpPr>
          <a:xfrm>
            <a:off x="1413526" y="3903249"/>
            <a:ext cx="700346" cy="700344"/>
            <a:chOff x="1388566" y="3928399"/>
            <a:chExt cx="675357" cy="675356"/>
          </a:xfrm>
        </p:grpSpPr>
        <p:sp>
          <p:nvSpPr>
            <p:cNvPr id="1447" name="Google Shape;1447;p48"/>
            <p:cNvSpPr/>
            <p:nvPr/>
          </p:nvSpPr>
          <p:spPr>
            <a:xfrm>
              <a:off x="1388566" y="3928399"/>
              <a:ext cx="675354" cy="675354"/>
            </a:xfrm>
            <a:custGeom>
              <a:avLst/>
              <a:gdLst/>
              <a:ahLst/>
              <a:cxnLst/>
              <a:rect l="l" t="t" r="r" b="b"/>
              <a:pathLst>
                <a:path w="34875" h="34875" extrusionOk="0">
                  <a:moveTo>
                    <a:pt x="1" y="1"/>
                  </a:moveTo>
                  <a:lnTo>
                    <a:pt x="1" y="34874"/>
                  </a:lnTo>
                  <a:lnTo>
                    <a:pt x="34875" y="34874"/>
                  </a:lnTo>
                  <a:lnTo>
                    <a:pt x="34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1388566" y="4266610"/>
              <a:ext cx="337687" cy="337145"/>
            </a:xfrm>
            <a:custGeom>
              <a:avLst/>
              <a:gdLst/>
              <a:ahLst/>
              <a:cxnLst/>
              <a:rect l="l" t="t" r="r" b="b"/>
              <a:pathLst>
                <a:path w="17438" h="17410" extrusionOk="0">
                  <a:moveTo>
                    <a:pt x="8733" y="0"/>
                  </a:moveTo>
                  <a:cubicBezTo>
                    <a:pt x="3907" y="0"/>
                    <a:pt x="1" y="3906"/>
                    <a:pt x="1" y="8705"/>
                  </a:cubicBezTo>
                  <a:cubicBezTo>
                    <a:pt x="1" y="13504"/>
                    <a:pt x="3907" y="17409"/>
                    <a:pt x="8733" y="17409"/>
                  </a:cubicBezTo>
                  <a:cubicBezTo>
                    <a:pt x="13532" y="17409"/>
                    <a:pt x="17438" y="13504"/>
                    <a:pt x="17438" y="8705"/>
                  </a:cubicBezTo>
                  <a:cubicBezTo>
                    <a:pt x="17438" y="3906"/>
                    <a:pt x="13532" y="0"/>
                    <a:pt x="8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1388566" y="3928941"/>
              <a:ext cx="337687" cy="337687"/>
            </a:xfrm>
            <a:custGeom>
              <a:avLst/>
              <a:gdLst/>
              <a:ahLst/>
              <a:cxnLst/>
              <a:rect l="l" t="t" r="r" b="b"/>
              <a:pathLst>
                <a:path w="17438" h="17438" extrusionOk="0">
                  <a:moveTo>
                    <a:pt x="8733" y="1"/>
                  </a:moveTo>
                  <a:cubicBezTo>
                    <a:pt x="3907" y="1"/>
                    <a:pt x="1" y="3906"/>
                    <a:pt x="1" y="8705"/>
                  </a:cubicBezTo>
                  <a:cubicBezTo>
                    <a:pt x="1" y="13532"/>
                    <a:pt x="3907" y="17437"/>
                    <a:pt x="8733" y="17437"/>
                  </a:cubicBezTo>
                  <a:cubicBezTo>
                    <a:pt x="13532" y="17437"/>
                    <a:pt x="17438" y="13532"/>
                    <a:pt x="17438" y="8705"/>
                  </a:cubicBezTo>
                  <a:cubicBezTo>
                    <a:pt x="17438" y="3906"/>
                    <a:pt x="13532" y="1"/>
                    <a:pt x="8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1726237" y="4266610"/>
              <a:ext cx="337687" cy="337145"/>
            </a:xfrm>
            <a:custGeom>
              <a:avLst/>
              <a:gdLst/>
              <a:ahLst/>
              <a:cxnLst/>
              <a:rect l="l" t="t" r="r" b="b"/>
              <a:pathLst>
                <a:path w="17438" h="17410" extrusionOk="0">
                  <a:moveTo>
                    <a:pt x="8733" y="0"/>
                  </a:moveTo>
                  <a:cubicBezTo>
                    <a:pt x="3907" y="0"/>
                    <a:pt x="1" y="3906"/>
                    <a:pt x="1" y="8705"/>
                  </a:cubicBezTo>
                  <a:cubicBezTo>
                    <a:pt x="1" y="13504"/>
                    <a:pt x="3907" y="17409"/>
                    <a:pt x="8733" y="17409"/>
                  </a:cubicBezTo>
                  <a:cubicBezTo>
                    <a:pt x="13532" y="17409"/>
                    <a:pt x="17438" y="13504"/>
                    <a:pt x="17438" y="8705"/>
                  </a:cubicBezTo>
                  <a:cubicBezTo>
                    <a:pt x="17438" y="3906"/>
                    <a:pt x="13532" y="0"/>
                    <a:pt x="8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1726237" y="3928941"/>
              <a:ext cx="337687" cy="337687"/>
            </a:xfrm>
            <a:custGeom>
              <a:avLst/>
              <a:gdLst/>
              <a:ahLst/>
              <a:cxnLst/>
              <a:rect l="l" t="t" r="r" b="b"/>
              <a:pathLst>
                <a:path w="17438" h="17438" extrusionOk="0">
                  <a:moveTo>
                    <a:pt x="8733" y="1"/>
                  </a:moveTo>
                  <a:cubicBezTo>
                    <a:pt x="3907" y="1"/>
                    <a:pt x="1" y="3906"/>
                    <a:pt x="1" y="8705"/>
                  </a:cubicBezTo>
                  <a:cubicBezTo>
                    <a:pt x="1" y="13532"/>
                    <a:pt x="3907" y="17437"/>
                    <a:pt x="8733" y="17437"/>
                  </a:cubicBezTo>
                  <a:cubicBezTo>
                    <a:pt x="13532" y="17437"/>
                    <a:pt x="17438" y="13532"/>
                    <a:pt x="17438" y="8705"/>
                  </a:cubicBezTo>
                  <a:cubicBezTo>
                    <a:pt x="17438" y="3906"/>
                    <a:pt x="13532" y="1"/>
                    <a:pt x="87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48"/>
          <p:cNvGrpSpPr/>
          <p:nvPr/>
        </p:nvGrpSpPr>
        <p:grpSpPr>
          <a:xfrm>
            <a:off x="713197" y="2503159"/>
            <a:ext cx="700342" cy="700342"/>
            <a:chOff x="713225" y="2578263"/>
            <a:chExt cx="675354" cy="675354"/>
          </a:xfrm>
        </p:grpSpPr>
        <p:sp>
          <p:nvSpPr>
            <p:cNvPr id="1453" name="Google Shape;1453;p48"/>
            <p:cNvSpPr/>
            <p:nvPr/>
          </p:nvSpPr>
          <p:spPr>
            <a:xfrm>
              <a:off x="713225" y="2578263"/>
              <a:ext cx="675354" cy="675354"/>
            </a:xfrm>
            <a:custGeom>
              <a:avLst/>
              <a:gdLst/>
              <a:ahLst/>
              <a:cxnLst/>
              <a:rect l="l" t="t" r="r" b="b"/>
              <a:pathLst>
                <a:path w="34875" h="34875" extrusionOk="0">
                  <a:moveTo>
                    <a:pt x="1" y="1"/>
                  </a:moveTo>
                  <a:lnTo>
                    <a:pt x="1" y="34875"/>
                  </a:lnTo>
                  <a:lnTo>
                    <a:pt x="34875" y="34875"/>
                  </a:lnTo>
                  <a:lnTo>
                    <a:pt x="34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713225" y="2578263"/>
              <a:ext cx="675354" cy="675354"/>
            </a:xfrm>
            <a:custGeom>
              <a:avLst/>
              <a:gdLst/>
              <a:ahLst/>
              <a:cxnLst/>
              <a:rect l="l" t="t" r="r" b="b"/>
              <a:pathLst>
                <a:path w="34875" h="34875" extrusionOk="0">
                  <a:moveTo>
                    <a:pt x="17438" y="1"/>
                  </a:moveTo>
                  <a:cubicBezTo>
                    <a:pt x="7813" y="1"/>
                    <a:pt x="1" y="7813"/>
                    <a:pt x="1" y="17438"/>
                  </a:cubicBezTo>
                  <a:lnTo>
                    <a:pt x="1" y="34875"/>
                  </a:lnTo>
                  <a:lnTo>
                    <a:pt x="34875" y="34875"/>
                  </a:lnTo>
                  <a:lnTo>
                    <a:pt x="34875" y="17438"/>
                  </a:lnTo>
                  <a:cubicBezTo>
                    <a:pt x="34875" y="7813"/>
                    <a:pt x="27063" y="1"/>
                    <a:pt x="174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48"/>
          <p:cNvGrpSpPr/>
          <p:nvPr/>
        </p:nvGrpSpPr>
        <p:grpSpPr>
          <a:xfrm>
            <a:off x="7716558" y="2503159"/>
            <a:ext cx="700345" cy="700906"/>
            <a:chOff x="7466707" y="2578263"/>
            <a:chExt cx="675357" cy="675898"/>
          </a:xfrm>
        </p:grpSpPr>
        <p:sp>
          <p:nvSpPr>
            <p:cNvPr id="1456" name="Google Shape;1456;p48"/>
            <p:cNvSpPr/>
            <p:nvPr/>
          </p:nvSpPr>
          <p:spPr>
            <a:xfrm>
              <a:off x="7466707" y="2578263"/>
              <a:ext cx="675354" cy="675354"/>
            </a:xfrm>
            <a:custGeom>
              <a:avLst/>
              <a:gdLst/>
              <a:ahLst/>
              <a:cxnLst/>
              <a:rect l="l" t="t" r="r" b="b"/>
              <a:pathLst>
                <a:path w="34875" h="34875" extrusionOk="0">
                  <a:moveTo>
                    <a:pt x="1" y="1"/>
                  </a:moveTo>
                  <a:lnTo>
                    <a:pt x="1" y="34875"/>
                  </a:lnTo>
                  <a:lnTo>
                    <a:pt x="34874" y="34875"/>
                  </a:lnTo>
                  <a:lnTo>
                    <a:pt x="34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7466707" y="2858128"/>
              <a:ext cx="396034" cy="396034"/>
            </a:xfrm>
            <a:custGeom>
              <a:avLst/>
              <a:gdLst/>
              <a:ahLst/>
              <a:cxnLst/>
              <a:rect l="l" t="t" r="r" b="b"/>
              <a:pathLst>
                <a:path w="20451" h="20451" extrusionOk="0">
                  <a:moveTo>
                    <a:pt x="10212" y="1"/>
                  </a:moveTo>
                  <a:cubicBezTo>
                    <a:pt x="4576" y="1"/>
                    <a:pt x="1" y="4576"/>
                    <a:pt x="1" y="10240"/>
                  </a:cubicBezTo>
                  <a:cubicBezTo>
                    <a:pt x="1" y="15875"/>
                    <a:pt x="4576" y="20451"/>
                    <a:pt x="10212" y="20451"/>
                  </a:cubicBezTo>
                  <a:cubicBezTo>
                    <a:pt x="15875" y="20451"/>
                    <a:pt x="20451" y="15875"/>
                    <a:pt x="20451" y="10240"/>
                  </a:cubicBezTo>
                  <a:cubicBezTo>
                    <a:pt x="20451" y="4576"/>
                    <a:pt x="15875" y="1"/>
                    <a:pt x="102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7746031" y="2578263"/>
              <a:ext cx="396034" cy="395491"/>
            </a:xfrm>
            <a:custGeom>
              <a:avLst/>
              <a:gdLst/>
              <a:ahLst/>
              <a:cxnLst/>
              <a:rect l="l" t="t" r="r" b="b"/>
              <a:pathLst>
                <a:path w="20451" h="20423" extrusionOk="0">
                  <a:moveTo>
                    <a:pt x="10239" y="1"/>
                  </a:moveTo>
                  <a:cubicBezTo>
                    <a:pt x="4576" y="1"/>
                    <a:pt x="0" y="4548"/>
                    <a:pt x="0" y="10212"/>
                  </a:cubicBezTo>
                  <a:cubicBezTo>
                    <a:pt x="0" y="15848"/>
                    <a:pt x="4576" y="20423"/>
                    <a:pt x="10239" y="20423"/>
                  </a:cubicBezTo>
                  <a:cubicBezTo>
                    <a:pt x="15875" y="20423"/>
                    <a:pt x="20450" y="15848"/>
                    <a:pt x="20450" y="10212"/>
                  </a:cubicBezTo>
                  <a:cubicBezTo>
                    <a:pt x="20450" y="4548"/>
                    <a:pt x="15875" y="1"/>
                    <a:pt x="10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48"/>
          <p:cNvGrpSpPr/>
          <p:nvPr/>
        </p:nvGrpSpPr>
        <p:grpSpPr>
          <a:xfrm>
            <a:off x="713197" y="3202923"/>
            <a:ext cx="700342" cy="700905"/>
            <a:chOff x="713225" y="3253060"/>
            <a:chExt cx="675354" cy="675897"/>
          </a:xfrm>
        </p:grpSpPr>
        <p:sp>
          <p:nvSpPr>
            <p:cNvPr id="1460" name="Google Shape;1460;p48"/>
            <p:cNvSpPr/>
            <p:nvPr/>
          </p:nvSpPr>
          <p:spPr>
            <a:xfrm>
              <a:off x="713225" y="3253060"/>
              <a:ext cx="675354" cy="675354"/>
            </a:xfrm>
            <a:custGeom>
              <a:avLst/>
              <a:gdLst/>
              <a:ahLst/>
              <a:cxnLst/>
              <a:rect l="l" t="t" r="r" b="b"/>
              <a:pathLst>
                <a:path w="34875" h="34875" extrusionOk="0">
                  <a:moveTo>
                    <a:pt x="1" y="1"/>
                  </a:moveTo>
                  <a:lnTo>
                    <a:pt x="1" y="34875"/>
                  </a:lnTo>
                  <a:lnTo>
                    <a:pt x="34875" y="34875"/>
                  </a:lnTo>
                  <a:lnTo>
                    <a:pt x="34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713225" y="3253602"/>
              <a:ext cx="675354" cy="675354"/>
            </a:xfrm>
            <a:custGeom>
              <a:avLst/>
              <a:gdLst/>
              <a:ahLst/>
              <a:cxnLst/>
              <a:rect l="l" t="t" r="r" b="b"/>
              <a:pathLst>
                <a:path w="34875" h="34875" extrusionOk="0">
                  <a:moveTo>
                    <a:pt x="1" y="1"/>
                  </a:moveTo>
                  <a:lnTo>
                    <a:pt x="1" y="34875"/>
                  </a:lnTo>
                  <a:lnTo>
                    <a:pt x="34875" y="3487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 name="Google Shape;1462;p48"/>
          <p:cNvGrpSpPr/>
          <p:nvPr/>
        </p:nvGrpSpPr>
        <p:grpSpPr>
          <a:xfrm>
            <a:off x="2113854" y="3202923"/>
            <a:ext cx="700346" cy="700907"/>
            <a:chOff x="2063907" y="3253060"/>
            <a:chExt cx="675357" cy="675898"/>
          </a:xfrm>
        </p:grpSpPr>
        <p:sp>
          <p:nvSpPr>
            <p:cNvPr id="1463" name="Google Shape;1463;p48"/>
            <p:cNvSpPr/>
            <p:nvPr/>
          </p:nvSpPr>
          <p:spPr>
            <a:xfrm>
              <a:off x="2063907" y="3253060"/>
              <a:ext cx="675354" cy="675354"/>
            </a:xfrm>
            <a:custGeom>
              <a:avLst/>
              <a:gdLst/>
              <a:ahLst/>
              <a:cxnLst/>
              <a:rect l="l" t="t" r="r" b="b"/>
              <a:pathLst>
                <a:path w="34875" h="34875" extrusionOk="0">
                  <a:moveTo>
                    <a:pt x="1" y="1"/>
                  </a:moveTo>
                  <a:lnTo>
                    <a:pt x="1" y="34875"/>
                  </a:lnTo>
                  <a:lnTo>
                    <a:pt x="34874" y="34875"/>
                  </a:lnTo>
                  <a:lnTo>
                    <a:pt x="34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2401578" y="3521170"/>
              <a:ext cx="337687" cy="139815"/>
            </a:xfrm>
            <a:custGeom>
              <a:avLst/>
              <a:gdLst/>
              <a:ahLst/>
              <a:cxnLst/>
              <a:rect l="l" t="t" r="r" b="b"/>
              <a:pathLst>
                <a:path w="17438" h="7220" extrusionOk="0">
                  <a:moveTo>
                    <a:pt x="8729" y="1"/>
                  </a:moveTo>
                  <a:cubicBezTo>
                    <a:pt x="5573" y="1"/>
                    <a:pt x="2414" y="1207"/>
                    <a:pt x="1" y="3621"/>
                  </a:cubicBezTo>
                  <a:cubicBezTo>
                    <a:pt x="2414" y="6020"/>
                    <a:pt x="5573" y="7220"/>
                    <a:pt x="8729" y="7220"/>
                  </a:cubicBezTo>
                  <a:cubicBezTo>
                    <a:pt x="11886" y="7220"/>
                    <a:pt x="15038" y="6020"/>
                    <a:pt x="17437" y="3621"/>
                  </a:cubicBezTo>
                  <a:cubicBezTo>
                    <a:pt x="15038" y="1207"/>
                    <a:pt x="11886" y="1"/>
                    <a:pt x="87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2063907" y="3521170"/>
              <a:ext cx="337687" cy="139815"/>
            </a:xfrm>
            <a:custGeom>
              <a:avLst/>
              <a:gdLst/>
              <a:ahLst/>
              <a:cxnLst/>
              <a:rect l="l" t="t" r="r" b="b"/>
              <a:pathLst>
                <a:path w="17438" h="7220" extrusionOk="0">
                  <a:moveTo>
                    <a:pt x="8730" y="1"/>
                  </a:moveTo>
                  <a:cubicBezTo>
                    <a:pt x="5573" y="1"/>
                    <a:pt x="2414" y="1207"/>
                    <a:pt x="1" y="3621"/>
                  </a:cubicBezTo>
                  <a:cubicBezTo>
                    <a:pt x="2414" y="6020"/>
                    <a:pt x="5573" y="7220"/>
                    <a:pt x="8730" y="7220"/>
                  </a:cubicBezTo>
                  <a:cubicBezTo>
                    <a:pt x="11886" y="7220"/>
                    <a:pt x="15038" y="6020"/>
                    <a:pt x="17438" y="3621"/>
                  </a:cubicBezTo>
                  <a:cubicBezTo>
                    <a:pt x="15038" y="1207"/>
                    <a:pt x="11886" y="1"/>
                    <a:pt x="87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08644" y="3591271"/>
              <a:ext cx="186427" cy="337687"/>
            </a:xfrm>
            <a:custGeom>
              <a:avLst/>
              <a:gdLst/>
              <a:ahLst/>
              <a:cxnLst/>
              <a:rect l="l" t="t" r="r" b="b"/>
              <a:pathLst>
                <a:path w="9627" h="17438" extrusionOk="0">
                  <a:moveTo>
                    <a:pt x="4800" y="1"/>
                  </a:moveTo>
                  <a:cubicBezTo>
                    <a:pt x="1" y="4799"/>
                    <a:pt x="1" y="12611"/>
                    <a:pt x="4800" y="17438"/>
                  </a:cubicBezTo>
                  <a:cubicBezTo>
                    <a:pt x="9626" y="12611"/>
                    <a:pt x="9626" y="4799"/>
                    <a:pt x="48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2308644" y="3253602"/>
              <a:ext cx="186427" cy="337687"/>
            </a:xfrm>
            <a:custGeom>
              <a:avLst/>
              <a:gdLst/>
              <a:ahLst/>
              <a:cxnLst/>
              <a:rect l="l" t="t" r="r" b="b"/>
              <a:pathLst>
                <a:path w="9627" h="17438" extrusionOk="0">
                  <a:moveTo>
                    <a:pt x="4800" y="1"/>
                  </a:moveTo>
                  <a:cubicBezTo>
                    <a:pt x="1" y="4799"/>
                    <a:pt x="1" y="12611"/>
                    <a:pt x="4800" y="17438"/>
                  </a:cubicBezTo>
                  <a:cubicBezTo>
                    <a:pt x="9626" y="12611"/>
                    <a:pt x="9626" y="4799"/>
                    <a:pt x="48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48"/>
          <p:cNvGrpSpPr/>
          <p:nvPr/>
        </p:nvGrpSpPr>
        <p:grpSpPr>
          <a:xfrm>
            <a:off x="7016176" y="3203473"/>
            <a:ext cx="700342" cy="700342"/>
            <a:chOff x="6791315" y="3253591"/>
            <a:chExt cx="675354" cy="675354"/>
          </a:xfrm>
        </p:grpSpPr>
        <p:sp>
          <p:nvSpPr>
            <p:cNvPr id="1469" name="Google Shape;1469;p48"/>
            <p:cNvSpPr/>
            <p:nvPr/>
          </p:nvSpPr>
          <p:spPr>
            <a:xfrm>
              <a:off x="6791315" y="3253591"/>
              <a:ext cx="675354" cy="675354"/>
            </a:xfrm>
            <a:custGeom>
              <a:avLst/>
              <a:gdLst/>
              <a:ahLst/>
              <a:cxnLst/>
              <a:rect l="l" t="t" r="r" b="b"/>
              <a:pathLst>
                <a:path w="34875" h="34875" extrusionOk="0">
                  <a:moveTo>
                    <a:pt x="0" y="1"/>
                  </a:moveTo>
                  <a:lnTo>
                    <a:pt x="0" y="34875"/>
                  </a:lnTo>
                  <a:lnTo>
                    <a:pt x="34874" y="34875"/>
                  </a:lnTo>
                  <a:lnTo>
                    <a:pt x="34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6791315" y="3253591"/>
              <a:ext cx="675354" cy="675354"/>
            </a:xfrm>
            <a:custGeom>
              <a:avLst/>
              <a:gdLst/>
              <a:ahLst/>
              <a:cxnLst/>
              <a:rect l="l" t="t" r="r" b="b"/>
              <a:pathLst>
                <a:path w="34875" h="34875" extrusionOk="0">
                  <a:moveTo>
                    <a:pt x="34874" y="1"/>
                  </a:moveTo>
                  <a:cubicBezTo>
                    <a:pt x="15624" y="1"/>
                    <a:pt x="0" y="15624"/>
                    <a:pt x="0" y="34875"/>
                  </a:cubicBezTo>
                  <a:cubicBezTo>
                    <a:pt x="19251" y="34875"/>
                    <a:pt x="34874" y="19251"/>
                    <a:pt x="34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 name="Google Shape;1471;p48"/>
          <p:cNvGrpSpPr/>
          <p:nvPr/>
        </p:nvGrpSpPr>
        <p:grpSpPr>
          <a:xfrm>
            <a:off x="4915189" y="3203473"/>
            <a:ext cx="700346" cy="700342"/>
            <a:chOff x="4765291" y="3253591"/>
            <a:chExt cx="675357" cy="675354"/>
          </a:xfrm>
        </p:grpSpPr>
        <p:sp>
          <p:nvSpPr>
            <p:cNvPr id="1472" name="Google Shape;1472;p48"/>
            <p:cNvSpPr/>
            <p:nvPr/>
          </p:nvSpPr>
          <p:spPr>
            <a:xfrm>
              <a:off x="4765291" y="3253591"/>
              <a:ext cx="675354" cy="675354"/>
            </a:xfrm>
            <a:custGeom>
              <a:avLst/>
              <a:gdLst/>
              <a:ahLst/>
              <a:cxnLst/>
              <a:rect l="l" t="t" r="r" b="b"/>
              <a:pathLst>
                <a:path w="34875" h="34875" extrusionOk="0">
                  <a:moveTo>
                    <a:pt x="1" y="1"/>
                  </a:moveTo>
                  <a:lnTo>
                    <a:pt x="1" y="34875"/>
                  </a:lnTo>
                  <a:lnTo>
                    <a:pt x="34875" y="34875"/>
                  </a:lnTo>
                  <a:lnTo>
                    <a:pt x="34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5102962" y="3253591"/>
              <a:ext cx="337687" cy="675354"/>
            </a:xfrm>
            <a:custGeom>
              <a:avLst/>
              <a:gdLst/>
              <a:ahLst/>
              <a:cxnLst/>
              <a:rect l="l" t="t" r="r" b="b"/>
              <a:pathLst>
                <a:path w="17438" h="34875" extrusionOk="0">
                  <a:moveTo>
                    <a:pt x="1" y="1"/>
                  </a:moveTo>
                  <a:lnTo>
                    <a:pt x="1" y="34875"/>
                  </a:lnTo>
                  <a:cubicBezTo>
                    <a:pt x="9626" y="34875"/>
                    <a:pt x="17438" y="27063"/>
                    <a:pt x="17438" y="17438"/>
                  </a:cubicBezTo>
                  <a:cubicBezTo>
                    <a:pt x="17438" y="7813"/>
                    <a:pt x="9626"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4765291" y="3253591"/>
              <a:ext cx="337687" cy="675354"/>
            </a:xfrm>
            <a:custGeom>
              <a:avLst/>
              <a:gdLst/>
              <a:ahLst/>
              <a:cxnLst/>
              <a:rect l="l" t="t" r="r" b="b"/>
              <a:pathLst>
                <a:path w="17438" h="34875" extrusionOk="0">
                  <a:moveTo>
                    <a:pt x="17438" y="1"/>
                  </a:moveTo>
                  <a:cubicBezTo>
                    <a:pt x="7813" y="1"/>
                    <a:pt x="1" y="7813"/>
                    <a:pt x="1" y="17438"/>
                  </a:cubicBezTo>
                  <a:cubicBezTo>
                    <a:pt x="1" y="27063"/>
                    <a:pt x="7813" y="34875"/>
                    <a:pt x="17438" y="34875"/>
                  </a:cubicBezTo>
                  <a:lnTo>
                    <a:pt x="174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 name="Google Shape;1475;p48"/>
          <p:cNvGrpSpPr/>
          <p:nvPr/>
        </p:nvGrpSpPr>
        <p:grpSpPr>
          <a:xfrm>
            <a:off x="5615518" y="3203473"/>
            <a:ext cx="700355" cy="700342"/>
            <a:chOff x="5440632" y="3253591"/>
            <a:chExt cx="675367" cy="675354"/>
          </a:xfrm>
        </p:grpSpPr>
        <p:sp>
          <p:nvSpPr>
            <p:cNvPr id="1476" name="Google Shape;1476;p48"/>
            <p:cNvSpPr/>
            <p:nvPr/>
          </p:nvSpPr>
          <p:spPr>
            <a:xfrm>
              <a:off x="5440632" y="3253591"/>
              <a:ext cx="675354" cy="675354"/>
            </a:xfrm>
            <a:custGeom>
              <a:avLst/>
              <a:gdLst/>
              <a:ahLst/>
              <a:cxnLst/>
              <a:rect l="l" t="t" r="r" b="b"/>
              <a:pathLst>
                <a:path w="34875" h="34875" extrusionOk="0">
                  <a:moveTo>
                    <a:pt x="1" y="1"/>
                  </a:moveTo>
                  <a:lnTo>
                    <a:pt x="1" y="34875"/>
                  </a:lnTo>
                  <a:lnTo>
                    <a:pt x="34874" y="34875"/>
                  </a:lnTo>
                  <a:lnTo>
                    <a:pt x="348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8"/>
            <p:cNvSpPr/>
            <p:nvPr/>
          </p:nvSpPr>
          <p:spPr>
            <a:xfrm>
              <a:off x="5440645" y="3254141"/>
              <a:ext cx="675354" cy="337687"/>
            </a:xfrm>
            <a:custGeom>
              <a:avLst/>
              <a:gdLst/>
              <a:ahLst/>
              <a:cxnLst/>
              <a:rect l="l" t="t" r="r" b="b"/>
              <a:pathLst>
                <a:path w="34875" h="17438" extrusionOk="0">
                  <a:moveTo>
                    <a:pt x="1" y="1"/>
                  </a:moveTo>
                  <a:lnTo>
                    <a:pt x="1" y="17438"/>
                  </a:lnTo>
                  <a:lnTo>
                    <a:pt x="34874" y="17438"/>
                  </a:lnTo>
                  <a:lnTo>
                    <a:pt x="348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48"/>
          <p:cNvGrpSpPr/>
          <p:nvPr/>
        </p:nvGrpSpPr>
        <p:grpSpPr>
          <a:xfrm>
            <a:off x="6315786" y="3903534"/>
            <a:ext cx="700342" cy="700324"/>
            <a:chOff x="6115915" y="3928673"/>
            <a:chExt cx="675354" cy="675337"/>
          </a:xfrm>
        </p:grpSpPr>
        <p:sp>
          <p:nvSpPr>
            <p:cNvPr id="1479" name="Google Shape;1479;p48"/>
            <p:cNvSpPr/>
            <p:nvPr/>
          </p:nvSpPr>
          <p:spPr>
            <a:xfrm>
              <a:off x="6115915" y="3928673"/>
              <a:ext cx="675354" cy="675335"/>
            </a:xfrm>
            <a:custGeom>
              <a:avLst/>
              <a:gdLst/>
              <a:ahLst/>
              <a:cxnLst/>
              <a:rect l="l" t="t" r="r" b="b"/>
              <a:pathLst>
                <a:path w="34875" h="34874" extrusionOk="0">
                  <a:moveTo>
                    <a:pt x="0" y="0"/>
                  </a:moveTo>
                  <a:lnTo>
                    <a:pt x="0" y="34874"/>
                  </a:lnTo>
                  <a:lnTo>
                    <a:pt x="34874" y="34874"/>
                  </a:lnTo>
                  <a:lnTo>
                    <a:pt x="348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6115915" y="4266342"/>
              <a:ext cx="675354" cy="337668"/>
            </a:xfrm>
            <a:custGeom>
              <a:avLst/>
              <a:gdLst/>
              <a:ahLst/>
              <a:cxnLst/>
              <a:rect l="l" t="t" r="r" b="b"/>
              <a:pathLst>
                <a:path w="34875" h="17437" extrusionOk="0">
                  <a:moveTo>
                    <a:pt x="0" y="0"/>
                  </a:moveTo>
                  <a:lnTo>
                    <a:pt x="17437" y="17437"/>
                  </a:lnTo>
                  <a:lnTo>
                    <a:pt x="348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6115915" y="3930280"/>
              <a:ext cx="675354" cy="337687"/>
            </a:xfrm>
            <a:custGeom>
              <a:avLst/>
              <a:gdLst/>
              <a:ahLst/>
              <a:cxnLst/>
              <a:rect l="l" t="t" r="r" b="b"/>
              <a:pathLst>
                <a:path w="34875" h="17438" extrusionOk="0">
                  <a:moveTo>
                    <a:pt x="17437" y="1"/>
                  </a:moveTo>
                  <a:lnTo>
                    <a:pt x="0" y="17438"/>
                  </a:lnTo>
                  <a:lnTo>
                    <a:pt x="34874" y="17438"/>
                  </a:lnTo>
                  <a:lnTo>
                    <a:pt x="17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 name="Google Shape;1482;p48"/>
          <p:cNvSpPr/>
          <p:nvPr/>
        </p:nvSpPr>
        <p:spPr>
          <a:xfrm>
            <a:off x="4915317" y="3903647"/>
            <a:ext cx="700377" cy="700357"/>
          </a:xfrm>
          <a:custGeom>
            <a:avLst/>
            <a:gdLst/>
            <a:ahLst/>
            <a:cxnLst/>
            <a:rect l="l" t="t" r="r" b="b"/>
            <a:pathLst>
              <a:path w="34875" h="34874" extrusionOk="0">
                <a:moveTo>
                  <a:pt x="1" y="0"/>
                </a:moveTo>
                <a:lnTo>
                  <a:pt x="1" y="34874"/>
                </a:lnTo>
                <a:lnTo>
                  <a:pt x="34875" y="34874"/>
                </a:lnTo>
                <a:lnTo>
                  <a:pt x="348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4915317" y="3903647"/>
            <a:ext cx="350199" cy="700357"/>
          </a:xfrm>
          <a:custGeom>
            <a:avLst/>
            <a:gdLst/>
            <a:ahLst/>
            <a:cxnLst/>
            <a:rect l="l" t="t" r="r" b="b"/>
            <a:pathLst>
              <a:path w="17438" h="34874" extrusionOk="0">
                <a:moveTo>
                  <a:pt x="1" y="0"/>
                </a:moveTo>
                <a:lnTo>
                  <a:pt x="1" y="34874"/>
                </a:lnTo>
                <a:lnTo>
                  <a:pt x="17438" y="34874"/>
                </a:lnTo>
                <a:lnTo>
                  <a:pt x="17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 name="Google Shape;1484;p48"/>
          <p:cNvGrpSpPr/>
          <p:nvPr/>
        </p:nvGrpSpPr>
        <p:grpSpPr>
          <a:xfrm>
            <a:off x="7016115" y="3903534"/>
            <a:ext cx="700342" cy="700322"/>
            <a:chOff x="6791256" y="3928673"/>
            <a:chExt cx="675354" cy="675335"/>
          </a:xfrm>
        </p:grpSpPr>
        <p:sp>
          <p:nvSpPr>
            <p:cNvPr id="1485" name="Google Shape;1485;p48"/>
            <p:cNvSpPr/>
            <p:nvPr/>
          </p:nvSpPr>
          <p:spPr>
            <a:xfrm>
              <a:off x="6791256" y="3928673"/>
              <a:ext cx="675354" cy="675335"/>
            </a:xfrm>
            <a:custGeom>
              <a:avLst/>
              <a:gdLst/>
              <a:ahLst/>
              <a:cxnLst/>
              <a:rect l="l" t="t" r="r" b="b"/>
              <a:pathLst>
                <a:path w="34875" h="34874" extrusionOk="0">
                  <a:moveTo>
                    <a:pt x="0" y="0"/>
                  </a:moveTo>
                  <a:lnTo>
                    <a:pt x="0" y="34874"/>
                  </a:lnTo>
                  <a:lnTo>
                    <a:pt x="34874" y="34874"/>
                  </a:lnTo>
                  <a:lnTo>
                    <a:pt x="348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6791256" y="3928673"/>
              <a:ext cx="675354" cy="675335"/>
            </a:xfrm>
            <a:custGeom>
              <a:avLst/>
              <a:gdLst/>
              <a:ahLst/>
              <a:cxnLst/>
              <a:rect l="l" t="t" r="r" b="b"/>
              <a:pathLst>
                <a:path w="34875" h="34874" extrusionOk="0">
                  <a:moveTo>
                    <a:pt x="17437" y="0"/>
                  </a:moveTo>
                  <a:cubicBezTo>
                    <a:pt x="17437" y="9625"/>
                    <a:pt x="9626" y="17437"/>
                    <a:pt x="0" y="17437"/>
                  </a:cubicBezTo>
                  <a:cubicBezTo>
                    <a:pt x="9626" y="17437"/>
                    <a:pt x="17437" y="25249"/>
                    <a:pt x="17437" y="34874"/>
                  </a:cubicBezTo>
                  <a:cubicBezTo>
                    <a:pt x="17437" y="25221"/>
                    <a:pt x="25249" y="17437"/>
                    <a:pt x="34874" y="17437"/>
                  </a:cubicBezTo>
                  <a:cubicBezTo>
                    <a:pt x="25249" y="17437"/>
                    <a:pt x="17437" y="9625"/>
                    <a:pt x="17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48"/>
          <p:cNvGrpSpPr/>
          <p:nvPr/>
        </p:nvGrpSpPr>
        <p:grpSpPr>
          <a:xfrm>
            <a:off x="5615457" y="3903534"/>
            <a:ext cx="700342" cy="700322"/>
            <a:chOff x="5440574" y="3928673"/>
            <a:chExt cx="675354" cy="675335"/>
          </a:xfrm>
        </p:grpSpPr>
        <p:sp>
          <p:nvSpPr>
            <p:cNvPr id="1488" name="Google Shape;1488;p48"/>
            <p:cNvSpPr/>
            <p:nvPr/>
          </p:nvSpPr>
          <p:spPr>
            <a:xfrm>
              <a:off x="5440574" y="3928673"/>
              <a:ext cx="675354" cy="675335"/>
            </a:xfrm>
            <a:custGeom>
              <a:avLst/>
              <a:gdLst/>
              <a:ahLst/>
              <a:cxnLst/>
              <a:rect l="l" t="t" r="r" b="b"/>
              <a:pathLst>
                <a:path w="34875" h="34874" extrusionOk="0">
                  <a:moveTo>
                    <a:pt x="1" y="0"/>
                  </a:moveTo>
                  <a:lnTo>
                    <a:pt x="1" y="34874"/>
                  </a:lnTo>
                  <a:lnTo>
                    <a:pt x="34874" y="34874"/>
                  </a:lnTo>
                  <a:lnTo>
                    <a:pt x="348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5440574" y="3928673"/>
              <a:ext cx="675354" cy="675335"/>
            </a:xfrm>
            <a:custGeom>
              <a:avLst/>
              <a:gdLst/>
              <a:ahLst/>
              <a:cxnLst/>
              <a:rect l="l" t="t" r="r" b="b"/>
              <a:pathLst>
                <a:path w="34875" h="34874" extrusionOk="0">
                  <a:moveTo>
                    <a:pt x="17438" y="0"/>
                  </a:moveTo>
                  <a:cubicBezTo>
                    <a:pt x="7812" y="0"/>
                    <a:pt x="1" y="7812"/>
                    <a:pt x="1" y="17437"/>
                  </a:cubicBezTo>
                  <a:lnTo>
                    <a:pt x="1" y="34874"/>
                  </a:lnTo>
                  <a:lnTo>
                    <a:pt x="34874" y="34874"/>
                  </a:lnTo>
                  <a:lnTo>
                    <a:pt x="34874" y="17437"/>
                  </a:lnTo>
                  <a:cubicBezTo>
                    <a:pt x="34874" y="7812"/>
                    <a:pt x="27063" y="0"/>
                    <a:pt x="17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 name="Google Shape;1490;p48"/>
          <p:cNvGrpSpPr/>
          <p:nvPr/>
        </p:nvGrpSpPr>
        <p:grpSpPr>
          <a:xfrm>
            <a:off x="6315847" y="3203473"/>
            <a:ext cx="700342" cy="700344"/>
            <a:chOff x="6115973" y="3253591"/>
            <a:chExt cx="675354" cy="675356"/>
          </a:xfrm>
        </p:grpSpPr>
        <p:sp>
          <p:nvSpPr>
            <p:cNvPr id="1491" name="Google Shape;1491;p48"/>
            <p:cNvSpPr/>
            <p:nvPr/>
          </p:nvSpPr>
          <p:spPr>
            <a:xfrm>
              <a:off x="6115973" y="3253591"/>
              <a:ext cx="675354" cy="675354"/>
            </a:xfrm>
            <a:custGeom>
              <a:avLst/>
              <a:gdLst/>
              <a:ahLst/>
              <a:cxnLst/>
              <a:rect l="l" t="t" r="r" b="b"/>
              <a:pathLst>
                <a:path w="34875" h="34875" extrusionOk="0">
                  <a:moveTo>
                    <a:pt x="0" y="1"/>
                  </a:moveTo>
                  <a:lnTo>
                    <a:pt x="0" y="34875"/>
                  </a:lnTo>
                  <a:lnTo>
                    <a:pt x="34874" y="34875"/>
                  </a:lnTo>
                  <a:lnTo>
                    <a:pt x="34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6115973" y="3591260"/>
              <a:ext cx="675354" cy="337687"/>
            </a:xfrm>
            <a:custGeom>
              <a:avLst/>
              <a:gdLst/>
              <a:ahLst/>
              <a:cxnLst/>
              <a:rect l="l" t="t" r="r" b="b"/>
              <a:pathLst>
                <a:path w="34875" h="17438" extrusionOk="0">
                  <a:moveTo>
                    <a:pt x="17437" y="1"/>
                  </a:moveTo>
                  <a:cubicBezTo>
                    <a:pt x="7812" y="1"/>
                    <a:pt x="0" y="7813"/>
                    <a:pt x="0" y="17438"/>
                  </a:cubicBezTo>
                  <a:lnTo>
                    <a:pt x="34874" y="17438"/>
                  </a:lnTo>
                  <a:cubicBezTo>
                    <a:pt x="34874" y="7813"/>
                    <a:pt x="27063" y="1"/>
                    <a:pt x="17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8"/>
            <p:cNvSpPr/>
            <p:nvPr/>
          </p:nvSpPr>
          <p:spPr>
            <a:xfrm>
              <a:off x="6115973" y="3253591"/>
              <a:ext cx="675354" cy="337687"/>
            </a:xfrm>
            <a:custGeom>
              <a:avLst/>
              <a:gdLst/>
              <a:ahLst/>
              <a:cxnLst/>
              <a:rect l="l" t="t" r="r" b="b"/>
              <a:pathLst>
                <a:path w="34875" h="17438" extrusionOk="0">
                  <a:moveTo>
                    <a:pt x="0" y="1"/>
                  </a:moveTo>
                  <a:cubicBezTo>
                    <a:pt x="0" y="9626"/>
                    <a:pt x="7812" y="17438"/>
                    <a:pt x="17437" y="17438"/>
                  </a:cubicBezTo>
                  <a:cubicBezTo>
                    <a:pt x="27063" y="17438"/>
                    <a:pt x="34874" y="9626"/>
                    <a:pt x="34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 name="Google Shape;1494;p48"/>
          <p:cNvGrpSpPr/>
          <p:nvPr/>
        </p:nvGrpSpPr>
        <p:grpSpPr>
          <a:xfrm>
            <a:off x="713197" y="3903249"/>
            <a:ext cx="700346" cy="700344"/>
            <a:chOff x="713225" y="3928399"/>
            <a:chExt cx="675357" cy="675356"/>
          </a:xfrm>
        </p:grpSpPr>
        <p:sp>
          <p:nvSpPr>
            <p:cNvPr id="1495" name="Google Shape;1495;p48"/>
            <p:cNvSpPr/>
            <p:nvPr/>
          </p:nvSpPr>
          <p:spPr>
            <a:xfrm>
              <a:off x="713225" y="3928399"/>
              <a:ext cx="675354" cy="675354"/>
            </a:xfrm>
            <a:custGeom>
              <a:avLst/>
              <a:gdLst/>
              <a:ahLst/>
              <a:cxnLst/>
              <a:rect l="l" t="t" r="r" b="b"/>
              <a:pathLst>
                <a:path w="34875" h="34875" extrusionOk="0">
                  <a:moveTo>
                    <a:pt x="1" y="1"/>
                  </a:moveTo>
                  <a:lnTo>
                    <a:pt x="1" y="34874"/>
                  </a:lnTo>
                  <a:lnTo>
                    <a:pt x="34875" y="34874"/>
                  </a:lnTo>
                  <a:lnTo>
                    <a:pt x="34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713225" y="4266610"/>
              <a:ext cx="337687" cy="337145"/>
            </a:xfrm>
            <a:custGeom>
              <a:avLst/>
              <a:gdLst/>
              <a:ahLst/>
              <a:cxnLst/>
              <a:rect l="l" t="t" r="r" b="b"/>
              <a:pathLst>
                <a:path w="17438" h="17410" extrusionOk="0">
                  <a:moveTo>
                    <a:pt x="17438" y="0"/>
                  </a:moveTo>
                  <a:lnTo>
                    <a:pt x="1" y="17409"/>
                  </a:lnTo>
                  <a:lnTo>
                    <a:pt x="17438" y="17409"/>
                  </a:lnTo>
                  <a:lnTo>
                    <a:pt x="174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713225" y="3928941"/>
              <a:ext cx="337687" cy="337687"/>
            </a:xfrm>
            <a:custGeom>
              <a:avLst/>
              <a:gdLst/>
              <a:ahLst/>
              <a:cxnLst/>
              <a:rect l="l" t="t" r="r" b="b"/>
              <a:pathLst>
                <a:path w="17438" h="17438" extrusionOk="0">
                  <a:moveTo>
                    <a:pt x="1" y="1"/>
                  </a:moveTo>
                  <a:lnTo>
                    <a:pt x="1" y="17437"/>
                  </a:lnTo>
                  <a:lnTo>
                    <a:pt x="17438" y="1743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1050896" y="3928941"/>
              <a:ext cx="337687" cy="337687"/>
            </a:xfrm>
            <a:custGeom>
              <a:avLst/>
              <a:gdLst/>
              <a:ahLst/>
              <a:cxnLst/>
              <a:rect l="l" t="t" r="r" b="b"/>
              <a:pathLst>
                <a:path w="17438" h="17438" extrusionOk="0">
                  <a:moveTo>
                    <a:pt x="1" y="1"/>
                  </a:moveTo>
                  <a:lnTo>
                    <a:pt x="1" y="17437"/>
                  </a:lnTo>
                  <a:lnTo>
                    <a:pt x="174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1050896" y="4266610"/>
              <a:ext cx="337687" cy="337145"/>
            </a:xfrm>
            <a:custGeom>
              <a:avLst/>
              <a:gdLst/>
              <a:ahLst/>
              <a:cxnLst/>
              <a:rect l="l" t="t" r="r" b="b"/>
              <a:pathLst>
                <a:path w="17438" h="17410" extrusionOk="0">
                  <a:moveTo>
                    <a:pt x="1" y="0"/>
                  </a:moveTo>
                  <a:lnTo>
                    <a:pt x="17438" y="17409"/>
                  </a:lnTo>
                  <a:lnTo>
                    <a:pt x="174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48"/>
          <p:cNvGrpSpPr/>
          <p:nvPr/>
        </p:nvGrpSpPr>
        <p:grpSpPr>
          <a:xfrm>
            <a:off x="2814183" y="3203485"/>
            <a:ext cx="700342" cy="700342"/>
            <a:chOff x="2739248" y="3253602"/>
            <a:chExt cx="675354" cy="675354"/>
          </a:xfrm>
        </p:grpSpPr>
        <p:sp>
          <p:nvSpPr>
            <p:cNvPr id="1501" name="Google Shape;1501;p48"/>
            <p:cNvSpPr/>
            <p:nvPr/>
          </p:nvSpPr>
          <p:spPr>
            <a:xfrm>
              <a:off x="2739248" y="3253602"/>
              <a:ext cx="675354" cy="675354"/>
            </a:xfrm>
            <a:custGeom>
              <a:avLst/>
              <a:gdLst/>
              <a:ahLst/>
              <a:cxnLst/>
              <a:rect l="l" t="t" r="r" b="b"/>
              <a:pathLst>
                <a:path w="34875" h="34875" extrusionOk="0">
                  <a:moveTo>
                    <a:pt x="0" y="1"/>
                  </a:moveTo>
                  <a:lnTo>
                    <a:pt x="0" y="34875"/>
                  </a:lnTo>
                  <a:lnTo>
                    <a:pt x="34874" y="34875"/>
                  </a:lnTo>
                  <a:lnTo>
                    <a:pt x="348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2739248" y="3253602"/>
              <a:ext cx="675354" cy="675354"/>
            </a:xfrm>
            <a:custGeom>
              <a:avLst/>
              <a:gdLst/>
              <a:ahLst/>
              <a:cxnLst/>
              <a:rect l="l" t="t" r="r" b="b"/>
              <a:pathLst>
                <a:path w="34875" h="34875" extrusionOk="0">
                  <a:moveTo>
                    <a:pt x="0" y="1"/>
                  </a:moveTo>
                  <a:lnTo>
                    <a:pt x="17437" y="34875"/>
                  </a:lnTo>
                  <a:lnTo>
                    <a:pt x="34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48"/>
          <p:cNvGrpSpPr/>
          <p:nvPr/>
        </p:nvGrpSpPr>
        <p:grpSpPr>
          <a:xfrm>
            <a:off x="1413526" y="2503159"/>
            <a:ext cx="700342" cy="700342"/>
            <a:chOff x="1388566" y="2578263"/>
            <a:chExt cx="675354" cy="675354"/>
          </a:xfrm>
        </p:grpSpPr>
        <p:sp>
          <p:nvSpPr>
            <p:cNvPr id="1504" name="Google Shape;1504;p48"/>
            <p:cNvSpPr/>
            <p:nvPr/>
          </p:nvSpPr>
          <p:spPr>
            <a:xfrm>
              <a:off x="1388566" y="2578263"/>
              <a:ext cx="675354" cy="675354"/>
            </a:xfrm>
            <a:custGeom>
              <a:avLst/>
              <a:gdLst/>
              <a:ahLst/>
              <a:cxnLst/>
              <a:rect l="l" t="t" r="r" b="b"/>
              <a:pathLst>
                <a:path w="34875" h="34875" extrusionOk="0">
                  <a:moveTo>
                    <a:pt x="1" y="1"/>
                  </a:moveTo>
                  <a:lnTo>
                    <a:pt x="1" y="34875"/>
                  </a:lnTo>
                  <a:lnTo>
                    <a:pt x="34875" y="34875"/>
                  </a:lnTo>
                  <a:lnTo>
                    <a:pt x="34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1388566" y="2578263"/>
              <a:ext cx="675354" cy="675354"/>
            </a:xfrm>
            <a:custGeom>
              <a:avLst/>
              <a:gdLst/>
              <a:ahLst/>
              <a:cxnLst/>
              <a:rect l="l" t="t" r="r" b="b"/>
              <a:pathLst>
                <a:path w="34875" h="34875" extrusionOk="0">
                  <a:moveTo>
                    <a:pt x="1" y="1"/>
                  </a:moveTo>
                  <a:lnTo>
                    <a:pt x="1" y="34875"/>
                  </a:lnTo>
                  <a:lnTo>
                    <a:pt x="348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 name="Google Shape;1506;p48"/>
          <p:cNvGrpSpPr/>
          <p:nvPr/>
        </p:nvGrpSpPr>
        <p:grpSpPr>
          <a:xfrm>
            <a:off x="4214861" y="3203473"/>
            <a:ext cx="700346" cy="700342"/>
            <a:chOff x="4089950" y="3253591"/>
            <a:chExt cx="675357" cy="675354"/>
          </a:xfrm>
        </p:grpSpPr>
        <p:sp>
          <p:nvSpPr>
            <p:cNvPr id="1507" name="Google Shape;1507;p48"/>
            <p:cNvSpPr/>
            <p:nvPr/>
          </p:nvSpPr>
          <p:spPr>
            <a:xfrm>
              <a:off x="4089950" y="3253591"/>
              <a:ext cx="675354" cy="675354"/>
            </a:xfrm>
            <a:custGeom>
              <a:avLst/>
              <a:gdLst/>
              <a:ahLst/>
              <a:cxnLst/>
              <a:rect l="l" t="t" r="r" b="b"/>
              <a:pathLst>
                <a:path w="34875" h="34875" extrusionOk="0">
                  <a:moveTo>
                    <a:pt x="1" y="1"/>
                  </a:moveTo>
                  <a:lnTo>
                    <a:pt x="1" y="34875"/>
                  </a:lnTo>
                  <a:lnTo>
                    <a:pt x="34875" y="34875"/>
                  </a:lnTo>
                  <a:lnTo>
                    <a:pt x="34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4427621" y="3253591"/>
              <a:ext cx="337687" cy="675354"/>
            </a:xfrm>
            <a:custGeom>
              <a:avLst/>
              <a:gdLst/>
              <a:ahLst/>
              <a:cxnLst/>
              <a:rect l="l" t="t" r="r" b="b"/>
              <a:pathLst>
                <a:path w="17438" h="34875" extrusionOk="0">
                  <a:moveTo>
                    <a:pt x="1" y="1"/>
                  </a:moveTo>
                  <a:lnTo>
                    <a:pt x="1" y="17438"/>
                  </a:lnTo>
                  <a:cubicBezTo>
                    <a:pt x="1" y="27063"/>
                    <a:pt x="7813" y="34875"/>
                    <a:pt x="17438" y="34875"/>
                  </a:cubicBezTo>
                  <a:lnTo>
                    <a:pt x="174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4089950" y="3253591"/>
              <a:ext cx="337687" cy="675354"/>
            </a:xfrm>
            <a:custGeom>
              <a:avLst/>
              <a:gdLst/>
              <a:ahLst/>
              <a:cxnLst/>
              <a:rect l="l" t="t" r="r" b="b"/>
              <a:pathLst>
                <a:path w="17438" h="34875" extrusionOk="0">
                  <a:moveTo>
                    <a:pt x="1" y="1"/>
                  </a:moveTo>
                  <a:lnTo>
                    <a:pt x="1" y="17438"/>
                  </a:lnTo>
                  <a:cubicBezTo>
                    <a:pt x="1" y="27063"/>
                    <a:pt x="7813" y="34875"/>
                    <a:pt x="17438" y="34875"/>
                  </a:cubicBezTo>
                  <a:lnTo>
                    <a:pt x="174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8"/>
          <p:cNvGrpSpPr/>
          <p:nvPr/>
        </p:nvGrpSpPr>
        <p:grpSpPr>
          <a:xfrm>
            <a:off x="4214800" y="3903534"/>
            <a:ext cx="700342" cy="700322"/>
            <a:chOff x="4089891" y="3928673"/>
            <a:chExt cx="675354" cy="675335"/>
          </a:xfrm>
        </p:grpSpPr>
        <p:sp>
          <p:nvSpPr>
            <p:cNvPr id="1511" name="Google Shape;1511;p48"/>
            <p:cNvSpPr/>
            <p:nvPr/>
          </p:nvSpPr>
          <p:spPr>
            <a:xfrm>
              <a:off x="4089891" y="3928673"/>
              <a:ext cx="675354" cy="675335"/>
            </a:xfrm>
            <a:custGeom>
              <a:avLst/>
              <a:gdLst/>
              <a:ahLst/>
              <a:cxnLst/>
              <a:rect l="l" t="t" r="r" b="b"/>
              <a:pathLst>
                <a:path w="34875" h="34874" extrusionOk="0">
                  <a:moveTo>
                    <a:pt x="1" y="0"/>
                  </a:moveTo>
                  <a:lnTo>
                    <a:pt x="1" y="34874"/>
                  </a:lnTo>
                  <a:lnTo>
                    <a:pt x="34875" y="34874"/>
                  </a:lnTo>
                  <a:lnTo>
                    <a:pt x="348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4089891" y="3928673"/>
              <a:ext cx="675354" cy="675335"/>
            </a:xfrm>
            <a:custGeom>
              <a:avLst/>
              <a:gdLst/>
              <a:ahLst/>
              <a:cxnLst/>
              <a:rect l="l" t="t" r="r" b="b"/>
              <a:pathLst>
                <a:path w="34875" h="34874" extrusionOk="0">
                  <a:moveTo>
                    <a:pt x="17438" y="0"/>
                  </a:moveTo>
                  <a:lnTo>
                    <a:pt x="1" y="17437"/>
                  </a:lnTo>
                  <a:lnTo>
                    <a:pt x="17438" y="34874"/>
                  </a:lnTo>
                  <a:cubicBezTo>
                    <a:pt x="24245" y="28011"/>
                    <a:pt x="28067" y="24217"/>
                    <a:pt x="34875" y="17437"/>
                  </a:cubicBezTo>
                  <a:lnTo>
                    <a:pt x="174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 name="Google Shape;1513;p48"/>
          <p:cNvSpPr/>
          <p:nvPr/>
        </p:nvSpPr>
        <p:spPr>
          <a:xfrm>
            <a:off x="4915353" y="2503777"/>
            <a:ext cx="700377" cy="699815"/>
          </a:xfrm>
          <a:custGeom>
            <a:avLst/>
            <a:gdLst/>
            <a:ahLst/>
            <a:cxnLst/>
            <a:rect l="l" t="t" r="r" b="b"/>
            <a:pathLst>
              <a:path w="34875" h="34847" extrusionOk="0">
                <a:moveTo>
                  <a:pt x="17438" y="1"/>
                </a:moveTo>
                <a:cubicBezTo>
                  <a:pt x="10630" y="6780"/>
                  <a:pt x="6808" y="10602"/>
                  <a:pt x="1" y="17410"/>
                </a:cubicBezTo>
                <a:lnTo>
                  <a:pt x="17438" y="34846"/>
                </a:lnTo>
                <a:lnTo>
                  <a:pt x="34874" y="17437"/>
                </a:lnTo>
                <a:lnTo>
                  <a:pt x="17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5615728" y="2503215"/>
            <a:ext cx="700377" cy="700377"/>
          </a:xfrm>
          <a:custGeom>
            <a:avLst/>
            <a:gdLst/>
            <a:ahLst/>
            <a:cxnLst/>
            <a:rect l="l" t="t" r="r" b="b"/>
            <a:pathLst>
              <a:path w="34875" h="34875" extrusionOk="0">
                <a:moveTo>
                  <a:pt x="1" y="1"/>
                </a:moveTo>
                <a:lnTo>
                  <a:pt x="1" y="34874"/>
                </a:lnTo>
                <a:lnTo>
                  <a:pt x="34875" y="34874"/>
                </a:lnTo>
                <a:lnTo>
                  <a:pt x="348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 name="Google Shape;1515;p48"/>
          <p:cNvGrpSpPr/>
          <p:nvPr/>
        </p:nvGrpSpPr>
        <p:grpSpPr>
          <a:xfrm>
            <a:off x="6315877" y="2503700"/>
            <a:ext cx="700342" cy="700045"/>
            <a:chOff x="6116003" y="2578786"/>
            <a:chExt cx="675354" cy="675067"/>
          </a:xfrm>
        </p:grpSpPr>
        <p:sp>
          <p:nvSpPr>
            <p:cNvPr id="1516" name="Google Shape;1516;p48"/>
            <p:cNvSpPr/>
            <p:nvPr/>
          </p:nvSpPr>
          <p:spPr>
            <a:xfrm>
              <a:off x="6116003" y="2916166"/>
              <a:ext cx="675354" cy="337687"/>
            </a:xfrm>
            <a:custGeom>
              <a:avLst/>
              <a:gdLst/>
              <a:ahLst/>
              <a:cxnLst/>
              <a:rect l="l" t="t" r="r" b="b"/>
              <a:pathLst>
                <a:path w="34875" h="17438" extrusionOk="0">
                  <a:moveTo>
                    <a:pt x="0" y="1"/>
                  </a:moveTo>
                  <a:cubicBezTo>
                    <a:pt x="0" y="9626"/>
                    <a:pt x="7812" y="17438"/>
                    <a:pt x="17437" y="17438"/>
                  </a:cubicBezTo>
                  <a:cubicBezTo>
                    <a:pt x="27063" y="17438"/>
                    <a:pt x="34874" y="9626"/>
                    <a:pt x="348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6116003" y="2578786"/>
              <a:ext cx="675354" cy="337687"/>
            </a:xfrm>
            <a:custGeom>
              <a:avLst/>
              <a:gdLst/>
              <a:ahLst/>
              <a:cxnLst/>
              <a:rect l="l" t="t" r="r" b="b"/>
              <a:pathLst>
                <a:path w="34875" h="17438" extrusionOk="0">
                  <a:moveTo>
                    <a:pt x="0" y="1"/>
                  </a:moveTo>
                  <a:cubicBezTo>
                    <a:pt x="0" y="9626"/>
                    <a:pt x="7812" y="17438"/>
                    <a:pt x="17437" y="17438"/>
                  </a:cubicBezTo>
                  <a:cubicBezTo>
                    <a:pt x="27063" y="17438"/>
                    <a:pt x="34874" y="9626"/>
                    <a:pt x="348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 name="Google Shape;1518;p48"/>
          <p:cNvSpPr/>
          <p:nvPr/>
        </p:nvSpPr>
        <p:spPr>
          <a:xfrm rot="5400000">
            <a:off x="7016406" y="2503166"/>
            <a:ext cx="700377" cy="700377"/>
          </a:xfrm>
          <a:custGeom>
            <a:avLst/>
            <a:gdLst/>
            <a:ahLst/>
            <a:cxnLst/>
            <a:rect l="l" t="t" r="r" b="b"/>
            <a:pathLst>
              <a:path w="34875" h="34875" extrusionOk="0">
                <a:moveTo>
                  <a:pt x="34874" y="1"/>
                </a:moveTo>
                <a:cubicBezTo>
                  <a:pt x="15624" y="1"/>
                  <a:pt x="0" y="15624"/>
                  <a:pt x="0" y="34875"/>
                </a:cubicBezTo>
                <a:cubicBezTo>
                  <a:pt x="19251" y="34875"/>
                  <a:pt x="34874" y="19251"/>
                  <a:pt x="34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 name="Google Shape;1519;p48"/>
          <p:cNvGrpSpPr/>
          <p:nvPr/>
        </p:nvGrpSpPr>
        <p:grpSpPr>
          <a:xfrm>
            <a:off x="2113854" y="2502744"/>
            <a:ext cx="700345" cy="700906"/>
            <a:chOff x="2063907" y="2577863"/>
            <a:chExt cx="675357" cy="675898"/>
          </a:xfrm>
        </p:grpSpPr>
        <p:sp>
          <p:nvSpPr>
            <p:cNvPr id="1520" name="Google Shape;1520;p48"/>
            <p:cNvSpPr/>
            <p:nvPr/>
          </p:nvSpPr>
          <p:spPr>
            <a:xfrm>
              <a:off x="2063907" y="2857728"/>
              <a:ext cx="396034" cy="396034"/>
            </a:xfrm>
            <a:custGeom>
              <a:avLst/>
              <a:gdLst/>
              <a:ahLst/>
              <a:cxnLst/>
              <a:rect l="l" t="t" r="r" b="b"/>
              <a:pathLst>
                <a:path w="20451" h="20451" extrusionOk="0">
                  <a:moveTo>
                    <a:pt x="10212" y="1"/>
                  </a:moveTo>
                  <a:cubicBezTo>
                    <a:pt x="4576" y="1"/>
                    <a:pt x="1" y="4576"/>
                    <a:pt x="1" y="10240"/>
                  </a:cubicBezTo>
                  <a:cubicBezTo>
                    <a:pt x="1" y="15875"/>
                    <a:pt x="4576" y="20451"/>
                    <a:pt x="10212" y="20451"/>
                  </a:cubicBezTo>
                  <a:cubicBezTo>
                    <a:pt x="15875" y="20451"/>
                    <a:pt x="20451" y="15875"/>
                    <a:pt x="20451" y="10240"/>
                  </a:cubicBezTo>
                  <a:cubicBezTo>
                    <a:pt x="20451" y="4576"/>
                    <a:pt x="15875" y="1"/>
                    <a:pt x="102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2343231" y="2577863"/>
              <a:ext cx="396034" cy="395491"/>
            </a:xfrm>
            <a:custGeom>
              <a:avLst/>
              <a:gdLst/>
              <a:ahLst/>
              <a:cxnLst/>
              <a:rect l="l" t="t" r="r" b="b"/>
              <a:pathLst>
                <a:path w="20451" h="20423" extrusionOk="0">
                  <a:moveTo>
                    <a:pt x="10239" y="1"/>
                  </a:moveTo>
                  <a:cubicBezTo>
                    <a:pt x="4576" y="1"/>
                    <a:pt x="0" y="4548"/>
                    <a:pt x="0" y="10212"/>
                  </a:cubicBezTo>
                  <a:cubicBezTo>
                    <a:pt x="0" y="15848"/>
                    <a:pt x="4576" y="20423"/>
                    <a:pt x="10239" y="20423"/>
                  </a:cubicBezTo>
                  <a:cubicBezTo>
                    <a:pt x="15875" y="20423"/>
                    <a:pt x="20450" y="15848"/>
                    <a:pt x="20450" y="10212"/>
                  </a:cubicBezTo>
                  <a:cubicBezTo>
                    <a:pt x="20450" y="4548"/>
                    <a:pt x="15875" y="1"/>
                    <a:pt x="10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 name="Google Shape;1522;p48"/>
          <p:cNvSpPr/>
          <p:nvPr/>
        </p:nvSpPr>
        <p:spPr>
          <a:xfrm>
            <a:off x="7716794" y="3203564"/>
            <a:ext cx="700377" cy="700377"/>
          </a:xfrm>
          <a:custGeom>
            <a:avLst/>
            <a:gdLst/>
            <a:ahLst/>
            <a:cxnLst/>
            <a:rect l="l" t="t" r="r" b="b"/>
            <a:pathLst>
              <a:path w="34875" h="34875" extrusionOk="0">
                <a:moveTo>
                  <a:pt x="17438" y="1"/>
                </a:moveTo>
                <a:cubicBezTo>
                  <a:pt x="7813" y="1"/>
                  <a:pt x="1" y="7813"/>
                  <a:pt x="1" y="17438"/>
                </a:cubicBezTo>
                <a:lnTo>
                  <a:pt x="1" y="34875"/>
                </a:lnTo>
                <a:lnTo>
                  <a:pt x="34875" y="34875"/>
                </a:lnTo>
                <a:lnTo>
                  <a:pt x="34875" y="17438"/>
                </a:lnTo>
                <a:cubicBezTo>
                  <a:pt x="34875" y="7813"/>
                  <a:pt x="27063" y="1"/>
                  <a:pt x="17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7716759" y="3903988"/>
            <a:ext cx="700377" cy="700377"/>
          </a:xfrm>
          <a:custGeom>
            <a:avLst/>
            <a:gdLst/>
            <a:ahLst/>
            <a:cxnLst/>
            <a:rect l="l" t="t" r="r" b="b"/>
            <a:pathLst>
              <a:path w="34875" h="34875" extrusionOk="0">
                <a:moveTo>
                  <a:pt x="17438" y="1"/>
                </a:moveTo>
                <a:cubicBezTo>
                  <a:pt x="7813" y="1"/>
                  <a:pt x="1" y="7812"/>
                  <a:pt x="1" y="17438"/>
                </a:cubicBezTo>
                <a:cubicBezTo>
                  <a:pt x="1" y="27063"/>
                  <a:pt x="7813" y="34875"/>
                  <a:pt x="17438" y="34875"/>
                </a:cubicBezTo>
                <a:cubicBezTo>
                  <a:pt x="27063" y="34875"/>
                  <a:pt x="34875" y="27063"/>
                  <a:pt x="34875" y="17438"/>
                </a:cubicBezTo>
                <a:cubicBezTo>
                  <a:pt x="34875" y="7812"/>
                  <a:pt x="27063" y="1"/>
                  <a:pt x="174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 name="Google Shape;1524;p48"/>
          <p:cNvGrpSpPr/>
          <p:nvPr/>
        </p:nvGrpSpPr>
        <p:grpSpPr>
          <a:xfrm>
            <a:off x="4214835" y="2503703"/>
            <a:ext cx="700346" cy="699782"/>
            <a:chOff x="4089926" y="2578788"/>
            <a:chExt cx="675357" cy="674814"/>
          </a:xfrm>
        </p:grpSpPr>
        <p:sp>
          <p:nvSpPr>
            <p:cNvPr id="1525" name="Google Shape;1525;p48"/>
            <p:cNvSpPr/>
            <p:nvPr/>
          </p:nvSpPr>
          <p:spPr>
            <a:xfrm>
              <a:off x="4089926" y="2916458"/>
              <a:ext cx="337687" cy="337145"/>
            </a:xfrm>
            <a:custGeom>
              <a:avLst/>
              <a:gdLst/>
              <a:ahLst/>
              <a:cxnLst/>
              <a:rect l="l" t="t" r="r" b="b"/>
              <a:pathLst>
                <a:path w="17438" h="17410" extrusionOk="0">
                  <a:moveTo>
                    <a:pt x="8733" y="0"/>
                  </a:moveTo>
                  <a:cubicBezTo>
                    <a:pt x="3907" y="0"/>
                    <a:pt x="1" y="3906"/>
                    <a:pt x="1" y="8705"/>
                  </a:cubicBezTo>
                  <a:cubicBezTo>
                    <a:pt x="1" y="13504"/>
                    <a:pt x="3907" y="17409"/>
                    <a:pt x="8733" y="17409"/>
                  </a:cubicBezTo>
                  <a:cubicBezTo>
                    <a:pt x="13532" y="17409"/>
                    <a:pt x="17438" y="13504"/>
                    <a:pt x="17438" y="8705"/>
                  </a:cubicBezTo>
                  <a:cubicBezTo>
                    <a:pt x="17438" y="3906"/>
                    <a:pt x="13532" y="0"/>
                    <a:pt x="8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4089926" y="2578788"/>
              <a:ext cx="337687" cy="337687"/>
            </a:xfrm>
            <a:custGeom>
              <a:avLst/>
              <a:gdLst/>
              <a:ahLst/>
              <a:cxnLst/>
              <a:rect l="l" t="t" r="r" b="b"/>
              <a:pathLst>
                <a:path w="17438" h="17438" extrusionOk="0">
                  <a:moveTo>
                    <a:pt x="8733" y="1"/>
                  </a:moveTo>
                  <a:cubicBezTo>
                    <a:pt x="3907" y="1"/>
                    <a:pt x="1" y="3906"/>
                    <a:pt x="1" y="8705"/>
                  </a:cubicBezTo>
                  <a:cubicBezTo>
                    <a:pt x="1" y="13532"/>
                    <a:pt x="3907" y="17437"/>
                    <a:pt x="8733" y="17437"/>
                  </a:cubicBezTo>
                  <a:cubicBezTo>
                    <a:pt x="13532" y="17437"/>
                    <a:pt x="17438" y="13532"/>
                    <a:pt x="17438" y="8705"/>
                  </a:cubicBezTo>
                  <a:cubicBezTo>
                    <a:pt x="17438" y="3906"/>
                    <a:pt x="13532" y="1"/>
                    <a:pt x="87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4427596" y="2916458"/>
              <a:ext cx="337687" cy="337145"/>
            </a:xfrm>
            <a:custGeom>
              <a:avLst/>
              <a:gdLst/>
              <a:ahLst/>
              <a:cxnLst/>
              <a:rect l="l" t="t" r="r" b="b"/>
              <a:pathLst>
                <a:path w="17438" h="17410" extrusionOk="0">
                  <a:moveTo>
                    <a:pt x="8733" y="0"/>
                  </a:moveTo>
                  <a:cubicBezTo>
                    <a:pt x="3907" y="0"/>
                    <a:pt x="1" y="3906"/>
                    <a:pt x="1" y="8705"/>
                  </a:cubicBezTo>
                  <a:cubicBezTo>
                    <a:pt x="1" y="13504"/>
                    <a:pt x="3907" y="17409"/>
                    <a:pt x="8733" y="17409"/>
                  </a:cubicBezTo>
                  <a:cubicBezTo>
                    <a:pt x="13532" y="17409"/>
                    <a:pt x="17438" y="13504"/>
                    <a:pt x="17438" y="8705"/>
                  </a:cubicBezTo>
                  <a:cubicBezTo>
                    <a:pt x="17438" y="3906"/>
                    <a:pt x="13532" y="0"/>
                    <a:pt x="8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4427596" y="2578788"/>
              <a:ext cx="337687" cy="337687"/>
            </a:xfrm>
            <a:custGeom>
              <a:avLst/>
              <a:gdLst/>
              <a:ahLst/>
              <a:cxnLst/>
              <a:rect l="l" t="t" r="r" b="b"/>
              <a:pathLst>
                <a:path w="17438" h="17438" extrusionOk="0">
                  <a:moveTo>
                    <a:pt x="8733" y="1"/>
                  </a:moveTo>
                  <a:cubicBezTo>
                    <a:pt x="3907" y="1"/>
                    <a:pt x="1" y="3906"/>
                    <a:pt x="1" y="8705"/>
                  </a:cubicBezTo>
                  <a:cubicBezTo>
                    <a:pt x="1" y="13532"/>
                    <a:pt x="3907" y="17437"/>
                    <a:pt x="8733" y="17437"/>
                  </a:cubicBezTo>
                  <a:cubicBezTo>
                    <a:pt x="13532" y="17437"/>
                    <a:pt x="17438" y="13532"/>
                    <a:pt x="17438" y="8705"/>
                  </a:cubicBezTo>
                  <a:cubicBezTo>
                    <a:pt x="17438" y="3906"/>
                    <a:pt x="13532" y="1"/>
                    <a:pt x="87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sp>
        <p:nvSpPr>
          <p:cNvPr id="1533" name="Google Shape;1533;p4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534" name="Google Shape;1534;p49"/>
          <p:cNvSpPr txBox="1">
            <a:spLocks noGrp="1"/>
          </p:cNvSpPr>
          <p:nvPr>
            <p:ph type="body" idx="1"/>
          </p:nvPr>
        </p:nvSpPr>
        <p:spPr>
          <a:xfrm>
            <a:off x="720000" y="1112198"/>
            <a:ext cx="7704000" cy="29352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t>Did you like the resources on this template? Get them for free at our other websites:</a:t>
            </a:r>
            <a:endParaRPr/>
          </a:p>
          <a:p>
            <a:pPr marL="0" lvl="0" indent="0" algn="l" rtl="0">
              <a:spcBef>
                <a:spcPts val="1000"/>
              </a:spcBef>
              <a:spcAft>
                <a:spcPts val="0"/>
              </a:spcAft>
              <a:buNone/>
            </a:pPr>
            <a:r>
              <a:rPr lang="en" sz="1800" b="1"/>
              <a:t>Vectors</a:t>
            </a:r>
            <a:endParaRPr sz="1800" b="1"/>
          </a:p>
          <a:p>
            <a:pPr marL="241300" lvl="0" indent="-203200" algn="l" rtl="0">
              <a:spcBef>
                <a:spcPts val="300"/>
              </a:spcBef>
              <a:spcAft>
                <a:spcPts val="0"/>
              </a:spcAft>
              <a:buSzPts val="1200"/>
              <a:buFont typeface="Albert Sans"/>
              <a:buChar char="●"/>
            </a:pPr>
            <a:r>
              <a:rPr lang="en" u="sng">
                <a:solidFill>
                  <a:schemeClr val="hlink"/>
                </a:solidFill>
                <a:hlinkClick r:id="rId3"/>
              </a:rPr>
              <a:t>Flat design geometric real estate twitch background</a:t>
            </a:r>
            <a:endParaRPr/>
          </a:p>
          <a:p>
            <a:pPr marL="0" lvl="0" indent="0" algn="l" rtl="0">
              <a:spcBef>
                <a:spcPts val="1000"/>
              </a:spcBef>
              <a:spcAft>
                <a:spcPts val="0"/>
              </a:spcAft>
              <a:buNone/>
            </a:pPr>
            <a:r>
              <a:rPr lang="en" sz="1800" b="1"/>
              <a:t>Photos</a:t>
            </a:r>
            <a:endParaRPr sz="1800"/>
          </a:p>
          <a:p>
            <a:pPr marL="241300" lvl="0" indent="-203200" algn="l" rtl="0">
              <a:spcBef>
                <a:spcPts val="300"/>
              </a:spcBef>
              <a:spcAft>
                <a:spcPts val="0"/>
              </a:spcAft>
              <a:buSzPts val="1200"/>
              <a:buFont typeface="Albert Sans"/>
              <a:buChar char="●"/>
            </a:pPr>
            <a:r>
              <a:rPr lang="en" u="sng">
                <a:solidFill>
                  <a:schemeClr val="hlink"/>
                </a:solidFill>
                <a:hlinkClick r:id="rId4"/>
              </a:rPr>
              <a:t>Set designer at work indoors</a:t>
            </a:r>
            <a:endParaRPr/>
          </a:p>
          <a:p>
            <a:pPr marL="241300" lvl="0" indent="-203200" algn="l" rtl="0">
              <a:spcBef>
                <a:spcPts val="300"/>
              </a:spcBef>
              <a:spcAft>
                <a:spcPts val="0"/>
              </a:spcAft>
              <a:buSzPts val="1200"/>
              <a:buFont typeface="Albert Sans"/>
              <a:buChar char="●"/>
            </a:pPr>
            <a:r>
              <a:rPr lang="en" u="sng">
                <a:solidFill>
                  <a:schemeClr val="hlink"/>
                </a:solidFill>
                <a:hlinkClick r:id="rId5"/>
              </a:rPr>
              <a:t>Man working on floor full shot</a:t>
            </a:r>
            <a:endParaRPr/>
          </a:p>
          <a:p>
            <a:pPr marL="241300" lvl="0" indent="-203200" algn="l" rtl="0">
              <a:spcBef>
                <a:spcPts val="300"/>
              </a:spcBef>
              <a:spcAft>
                <a:spcPts val="0"/>
              </a:spcAft>
              <a:buSzPts val="1200"/>
              <a:buFont typeface="Albert Sans"/>
              <a:buChar char="●"/>
            </a:pPr>
            <a:r>
              <a:rPr lang="en" u="sng">
                <a:solidFill>
                  <a:schemeClr val="hlink"/>
                </a:solidFill>
                <a:hlinkClick r:id="rId6"/>
              </a:rPr>
              <a:t>Full shot people with electric scooters</a:t>
            </a:r>
            <a:endParaRPr/>
          </a:p>
          <a:p>
            <a:pPr marL="241300" lvl="0" indent="-203200" algn="l" rtl="0">
              <a:spcBef>
                <a:spcPts val="300"/>
              </a:spcBef>
              <a:spcAft>
                <a:spcPts val="0"/>
              </a:spcAft>
              <a:buSzPts val="1200"/>
              <a:buFont typeface="Albert Sans"/>
              <a:buChar char="●"/>
            </a:pPr>
            <a:r>
              <a:rPr lang="en" u="sng">
                <a:solidFill>
                  <a:schemeClr val="hlink"/>
                </a:solidFill>
                <a:hlinkClick r:id="rId7"/>
              </a:rPr>
              <a:t>Young adult traveling using sustainable mobility</a:t>
            </a:r>
            <a:endParaRPr/>
          </a:p>
          <a:p>
            <a:pPr marL="241300" lvl="0" indent="-203200" algn="l" rtl="0">
              <a:spcBef>
                <a:spcPts val="300"/>
              </a:spcBef>
              <a:spcAft>
                <a:spcPts val="0"/>
              </a:spcAft>
              <a:buSzPts val="1200"/>
              <a:buFont typeface="Albert Sans"/>
              <a:buChar char="●"/>
            </a:pPr>
            <a:r>
              <a:rPr lang="en" u="sng">
                <a:solidFill>
                  <a:schemeClr val="hlink"/>
                </a:solidFill>
                <a:hlinkClick r:id="rId8"/>
              </a:rPr>
              <a:t>People working in their office</a:t>
            </a:r>
            <a:endParaRPr/>
          </a:p>
          <a:p>
            <a:pPr marL="241300" lvl="0" indent="-203200" algn="l" rtl="0">
              <a:spcBef>
                <a:spcPts val="300"/>
              </a:spcBef>
              <a:spcAft>
                <a:spcPts val="0"/>
              </a:spcAft>
              <a:buSzPts val="1200"/>
              <a:buFont typeface="Albert Sans"/>
              <a:buChar char="●"/>
            </a:pPr>
            <a:r>
              <a:rPr lang="en" u="sng">
                <a:solidFill>
                  <a:schemeClr val="hlink"/>
                </a:solidFill>
                <a:hlinkClick r:id="rId9"/>
              </a:rPr>
              <a:t>Close up on young colleagues having a meeting</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8"/>
        <p:cNvGrpSpPr/>
        <p:nvPr/>
      </p:nvGrpSpPr>
      <p:grpSpPr>
        <a:xfrm>
          <a:off x="0" y="0"/>
          <a:ext cx="0" cy="0"/>
          <a:chOff x="0" y="0"/>
          <a:chExt cx="0" cy="0"/>
        </a:xfrm>
      </p:grpSpPr>
      <p:sp>
        <p:nvSpPr>
          <p:cNvPr id="1539" name="Google Shape;1539;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40" name="Google Shape;1540;p50"/>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4"/>
        <p:cNvGrpSpPr/>
        <p:nvPr/>
      </p:nvGrpSpPr>
      <p:grpSpPr>
        <a:xfrm>
          <a:off x="0" y="0"/>
          <a:ext cx="0" cy="0"/>
          <a:chOff x="0" y="0"/>
          <a:chExt cx="0" cy="0"/>
        </a:xfrm>
      </p:grpSpPr>
      <p:sp>
        <p:nvSpPr>
          <p:cNvPr id="1545" name="Google Shape;1545;p51"/>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1546" name="Google Shape;1546;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0"/>
        <p:cNvGrpSpPr/>
        <p:nvPr/>
      </p:nvGrpSpPr>
      <p:grpSpPr>
        <a:xfrm>
          <a:off x="0" y="0"/>
          <a:ext cx="0" cy="0"/>
          <a:chOff x="0" y="0"/>
          <a:chExt cx="0" cy="0"/>
        </a:xfrm>
      </p:grpSpPr>
      <p:sp>
        <p:nvSpPr>
          <p:cNvPr id="1551" name="Google Shape;1551;p52"/>
          <p:cNvSpPr txBox="1"/>
          <p:nvPr/>
        </p:nvSpPr>
        <p:spPr>
          <a:xfrm>
            <a:off x="723400" y="1187975"/>
            <a:ext cx="7697100" cy="88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Albert Sans Regular and Bold</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https://fonts.google.com/specimen/Albert+Sans</a:t>
            </a:r>
            <a:r>
              <a:rPr lang="en" sz="1100">
                <a:solidFill>
                  <a:schemeClr val="lt1"/>
                </a:solidFill>
              </a:rPr>
              <a:t>)</a:t>
            </a:r>
            <a:endParaRPr sz="1100">
              <a:solidFill>
                <a:schemeClr val="lt1"/>
              </a:solidFill>
            </a:endParaRPr>
          </a:p>
        </p:txBody>
      </p:sp>
      <p:sp>
        <p:nvSpPr>
          <p:cNvPr id="1552" name="Google Shape;1552;p52"/>
          <p:cNvSpPr/>
          <p:nvPr/>
        </p:nvSpPr>
        <p:spPr>
          <a:xfrm>
            <a:off x="2583563" y="2566175"/>
            <a:ext cx="791400" cy="754200"/>
          </a:xfrm>
          <a:prstGeom prst="roundRect">
            <a:avLst>
              <a:gd name="adj" fmla="val 16667"/>
            </a:avLst>
          </a:prstGeom>
          <a:solidFill>
            <a:srgbClr val="140C3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2"/>
          <p:cNvSpPr/>
          <p:nvPr/>
        </p:nvSpPr>
        <p:spPr>
          <a:xfrm>
            <a:off x="4707207" y="2566175"/>
            <a:ext cx="791400" cy="754200"/>
          </a:xfrm>
          <a:prstGeom prst="roundRect">
            <a:avLst>
              <a:gd name="adj" fmla="val 16667"/>
            </a:avLst>
          </a:prstGeom>
          <a:solidFill>
            <a:srgbClr val="51A7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2"/>
          <p:cNvSpPr txBox="1"/>
          <p:nvPr/>
        </p:nvSpPr>
        <p:spPr>
          <a:xfrm>
            <a:off x="2583563" y="2723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#140c3f</a:t>
            </a:r>
            <a:endParaRPr sz="1000">
              <a:solidFill>
                <a:srgbClr val="FFFFFF"/>
              </a:solidFill>
            </a:endParaRPr>
          </a:p>
        </p:txBody>
      </p:sp>
      <p:sp>
        <p:nvSpPr>
          <p:cNvPr id="1555" name="Google Shape;1555;p52"/>
          <p:cNvSpPr txBox="1"/>
          <p:nvPr/>
        </p:nvSpPr>
        <p:spPr>
          <a:xfrm>
            <a:off x="4707213" y="2723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#51a7e8</a:t>
            </a:r>
            <a:endParaRPr sz="1000">
              <a:solidFill>
                <a:schemeClr val="dk1"/>
              </a:solidFill>
            </a:endParaRPr>
          </a:p>
        </p:txBody>
      </p:sp>
      <p:sp>
        <p:nvSpPr>
          <p:cNvPr id="1556" name="Google Shape;1556;p52"/>
          <p:cNvSpPr/>
          <p:nvPr/>
        </p:nvSpPr>
        <p:spPr>
          <a:xfrm>
            <a:off x="5769038" y="2566175"/>
            <a:ext cx="791400" cy="754200"/>
          </a:xfrm>
          <a:prstGeom prst="roundRect">
            <a:avLst>
              <a:gd name="adj" fmla="val 16667"/>
            </a:avLst>
          </a:prstGeom>
          <a:solidFill>
            <a:srgbClr val="B2E6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2"/>
          <p:cNvSpPr txBox="1"/>
          <p:nvPr/>
        </p:nvSpPr>
        <p:spPr>
          <a:xfrm>
            <a:off x="5769038" y="2723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#b2e6d8</a:t>
            </a:r>
            <a:endParaRPr sz="1000">
              <a:solidFill>
                <a:schemeClr val="dk1"/>
              </a:solidFill>
            </a:endParaRPr>
          </a:p>
        </p:txBody>
      </p:sp>
      <p:sp>
        <p:nvSpPr>
          <p:cNvPr id="1558" name="Google Shape;1558;p52"/>
          <p:cNvSpPr/>
          <p:nvPr/>
        </p:nvSpPr>
        <p:spPr>
          <a:xfrm>
            <a:off x="3112000" y="3497275"/>
            <a:ext cx="791400" cy="754200"/>
          </a:xfrm>
          <a:prstGeom prst="roundRect">
            <a:avLst>
              <a:gd name="adj" fmla="val 16667"/>
            </a:avLst>
          </a:prstGeom>
          <a:solidFill>
            <a:srgbClr val="ECFFD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2"/>
          <p:cNvSpPr/>
          <p:nvPr/>
        </p:nvSpPr>
        <p:spPr>
          <a:xfrm>
            <a:off x="4173820" y="3497275"/>
            <a:ext cx="791400" cy="754200"/>
          </a:xfrm>
          <a:prstGeom prst="roundRect">
            <a:avLst>
              <a:gd name="adj" fmla="val 16667"/>
            </a:avLst>
          </a:prstGeom>
          <a:solidFill>
            <a:srgbClr val="C6F8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2"/>
          <p:cNvSpPr txBox="1"/>
          <p:nvPr/>
        </p:nvSpPr>
        <p:spPr>
          <a:xfrm>
            <a:off x="3112000" y="3654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#ecffde</a:t>
            </a:r>
            <a:endParaRPr sz="1000">
              <a:solidFill>
                <a:schemeClr val="dk1"/>
              </a:solidFill>
            </a:endParaRPr>
          </a:p>
        </p:txBody>
      </p:sp>
      <p:sp>
        <p:nvSpPr>
          <p:cNvPr id="1561" name="Google Shape;1561;p52"/>
          <p:cNvSpPr txBox="1"/>
          <p:nvPr/>
        </p:nvSpPr>
        <p:spPr>
          <a:xfrm>
            <a:off x="4173825" y="3654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#c6f86b</a:t>
            </a:r>
            <a:endParaRPr sz="1000">
              <a:solidFill>
                <a:schemeClr val="dk1"/>
              </a:solidFill>
            </a:endParaRPr>
          </a:p>
        </p:txBody>
      </p:sp>
      <p:sp>
        <p:nvSpPr>
          <p:cNvPr id="1562" name="Google Shape;1562;p5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1563" name="Google Shape;1563;p52"/>
          <p:cNvSpPr/>
          <p:nvPr/>
        </p:nvSpPr>
        <p:spPr>
          <a:xfrm>
            <a:off x="3645377" y="25661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2"/>
          <p:cNvSpPr txBox="1"/>
          <p:nvPr/>
        </p:nvSpPr>
        <p:spPr>
          <a:xfrm>
            <a:off x="3645388" y="2723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#f3f3f3</a:t>
            </a:r>
            <a:endParaRPr sz="1000">
              <a:solidFill>
                <a:schemeClr val="dk1"/>
              </a:solidFill>
            </a:endParaRPr>
          </a:p>
        </p:txBody>
      </p:sp>
      <p:sp>
        <p:nvSpPr>
          <p:cNvPr id="1565" name="Google Shape;1565;p52"/>
          <p:cNvSpPr/>
          <p:nvPr/>
        </p:nvSpPr>
        <p:spPr>
          <a:xfrm>
            <a:off x="5235645" y="34972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2"/>
          <p:cNvSpPr txBox="1"/>
          <p:nvPr/>
        </p:nvSpPr>
        <p:spPr>
          <a:xfrm>
            <a:off x="5235650" y="3654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#ffffffff</a:t>
            </a:r>
            <a:endParaRPr sz="10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0"/>
        <p:cNvGrpSpPr/>
        <p:nvPr/>
      </p:nvGrpSpPr>
      <p:grpSpPr>
        <a:xfrm>
          <a:off x="0" y="0"/>
          <a:ext cx="0" cy="0"/>
          <a:chOff x="0" y="0"/>
          <a:chExt cx="0" cy="0"/>
        </a:xfrm>
      </p:grpSpPr>
      <p:sp>
        <p:nvSpPr>
          <p:cNvPr id="1571" name="Google Shape;1571;p53"/>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572" name="Google Shape;1572;p5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573" name="Google Shape;1573;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574" name="Google Shape;1574;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575" name="Google Shape;1575;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576" name="Google Shape;1576;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577" name="Google Shape;1577;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578" name="Google Shape;1578;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579" name="Google Shape;1579;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580" name="Google Shape;1580;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581" name="Google Shape;1581;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582" name="Google Shape;1582;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6"/>
        <p:cNvGrpSpPr/>
        <p:nvPr/>
      </p:nvGrpSpPr>
      <p:grpSpPr>
        <a:xfrm>
          <a:off x="0" y="0"/>
          <a:ext cx="0" cy="0"/>
          <a:chOff x="0" y="0"/>
          <a:chExt cx="0" cy="0"/>
        </a:xfrm>
      </p:grpSpPr>
      <p:grpSp>
        <p:nvGrpSpPr>
          <p:cNvPr id="1587" name="Google Shape;1587;p54"/>
          <p:cNvGrpSpPr/>
          <p:nvPr/>
        </p:nvGrpSpPr>
        <p:grpSpPr>
          <a:xfrm>
            <a:off x="5048544" y="3019584"/>
            <a:ext cx="442841" cy="514271"/>
            <a:chOff x="4727025" y="1332775"/>
            <a:chExt cx="59900" cy="69625"/>
          </a:xfrm>
        </p:grpSpPr>
        <p:sp>
          <p:nvSpPr>
            <p:cNvPr id="1588" name="Google Shape;1588;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54"/>
          <p:cNvGrpSpPr/>
          <p:nvPr/>
        </p:nvGrpSpPr>
        <p:grpSpPr>
          <a:xfrm>
            <a:off x="5723860" y="2267072"/>
            <a:ext cx="500909" cy="500899"/>
            <a:chOff x="4820425" y="1329900"/>
            <a:chExt cx="70175" cy="70350"/>
          </a:xfrm>
        </p:grpSpPr>
        <p:sp>
          <p:nvSpPr>
            <p:cNvPr id="1591" name="Google Shape;1591;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 name="Google Shape;1595;p54"/>
          <p:cNvGrpSpPr/>
          <p:nvPr/>
        </p:nvGrpSpPr>
        <p:grpSpPr>
          <a:xfrm>
            <a:off x="6376484" y="2278862"/>
            <a:ext cx="538135" cy="493119"/>
            <a:chOff x="4903200" y="1331525"/>
            <a:chExt cx="73575" cy="67425"/>
          </a:xfrm>
        </p:grpSpPr>
        <p:sp>
          <p:nvSpPr>
            <p:cNvPr id="1596" name="Google Shape;1596;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597" name="Google Shape;1597;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 name="Google Shape;1598;p54"/>
          <p:cNvGrpSpPr/>
          <p:nvPr/>
        </p:nvGrpSpPr>
        <p:grpSpPr>
          <a:xfrm>
            <a:off x="5636435" y="3020840"/>
            <a:ext cx="544563" cy="511895"/>
            <a:chOff x="4815575" y="1416800"/>
            <a:chExt cx="73750" cy="71400"/>
          </a:xfrm>
        </p:grpSpPr>
        <p:sp>
          <p:nvSpPr>
            <p:cNvPr id="1599" name="Google Shape;1599;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54"/>
          <p:cNvGrpSpPr/>
          <p:nvPr/>
        </p:nvGrpSpPr>
        <p:grpSpPr>
          <a:xfrm>
            <a:off x="6333060" y="3020546"/>
            <a:ext cx="602914" cy="512477"/>
            <a:chOff x="4902475" y="1418875"/>
            <a:chExt cx="74500" cy="63775"/>
          </a:xfrm>
        </p:grpSpPr>
        <p:sp>
          <p:nvSpPr>
            <p:cNvPr id="1603" name="Google Shape;1603;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54"/>
          <p:cNvGrpSpPr/>
          <p:nvPr/>
        </p:nvGrpSpPr>
        <p:grpSpPr>
          <a:xfrm>
            <a:off x="5748932" y="3759785"/>
            <a:ext cx="515391" cy="525699"/>
            <a:chOff x="4818100" y="1507675"/>
            <a:chExt cx="71225" cy="71625"/>
          </a:xfrm>
        </p:grpSpPr>
        <p:sp>
          <p:nvSpPr>
            <p:cNvPr id="1606" name="Google Shape;1606;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54"/>
          <p:cNvGrpSpPr/>
          <p:nvPr/>
        </p:nvGrpSpPr>
        <p:grpSpPr>
          <a:xfrm>
            <a:off x="5087034" y="3781317"/>
            <a:ext cx="522956" cy="489869"/>
            <a:chOff x="4721450" y="1509475"/>
            <a:chExt cx="79350" cy="74325"/>
          </a:xfrm>
        </p:grpSpPr>
        <p:sp>
          <p:nvSpPr>
            <p:cNvPr id="1611" name="Google Shape;1611;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54"/>
          <p:cNvGrpSpPr/>
          <p:nvPr/>
        </p:nvGrpSpPr>
        <p:grpSpPr>
          <a:xfrm>
            <a:off x="6410277" y="3761069"/>
            <a:ext cx="525704" cy="535436"/>
            <a:chOff x="4906800" y="1507500"/>
            <a:chExt cx="70350" cy="71075"/>
          </a:xfrm>
        </p:grpSpPr>
        <p:sp>
          <p:nvSpPr>
            <p:cNvPr id="1616" name="Google Shape;1616;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54"/>
          <p:cNvGrpSpPr/>
          <p:nvPr/>
        </p:nvGrpSpPr>
        <p:grpSpPr>
          <a:xfrm>
            <a:off x="4443099" y="2267050"/>
            <a:ext cx="508054" cy="508095"/>
            <a:chOff x="3736598" y="2170606"/>
            <a:chExt cx="404889" cy="404889"/>
          </a:xfrm>
        </p:grpSpPr>
        <p:sp>
          <p:nvSpPr>
            <p:cNvPr id="1622" name="Google Shape;1622;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4"/>
          <p:cNvGrpSpPr/>
          <p:nvPr/>
        </p:nvGrpSpPr>
        <p:grpSpPr>
          <a:xfrm>
            <a:off x="3731139" y="2267145"/>
            <a:ext cx="575790" cy="507904"/>
            <a:chOff x="3161917" y="2170682"/>
            <a:chExt cx="458870" cy="404737"/>
          </a:xfrm>
        </p:grpSpPr>
        <p:sp>
          <p:nvSpPr>
            <p:cNvPr id="1627" name="Google Shape;1627;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28" name="Google Shape;1628;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54"/>
          <p:cNvGrpSpPr/>
          <p:nvPr/>
        </p:nvGrpSpPr>
        <p:grpSpPr>
          <a:xfrm>
            <a:off x="3758669" y="3027517"/>
            <a:ext cx="520730" cy="498567"/>
            <a:chOff x="3179914" y="2889488"/>
            <a:chExt cx="422876" cy="404911"/>
          </a:xfrm>
        </p:grpSpPr>
        <p:sp>
          <p:nvSpPr>
            <p:cNvPr id="1631" name="Google Shape;1631;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54"/>
          <p:cNvGrpSpPr/>
          <p:nvPr/>
        </p:nvGrpSpPr>
        <p:grpSpPr>
          <a:xfrm>
            <a:off x="4387349" y="3027477"/>
            <a:ext cx="516145" cy="498648"/>
            <a:chOff x="3729467" y="2889422"/>
            <a:chExt cx="419153" cy="404977"/>
          </a:xfrm>
        </p:grpSpPr>
        <p:sp>
          <p:nvSpPr>
            <p:cNvPr id="1638" name="Google Shape;1638;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5" name="Google Shape;1645;p5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9" name="Google Shape;1649;p54"/>
          <p:cNvGrpSpPr/>
          <p:nvPr/>
        </p:nvGrpSpPr>
        <p:grpSpPr>
          <a:xfrm>
            <a:off x="7107677" y="2474362"/>
            <a:ext cx="166473" cy="141497"/>
            <a:chOff x="4660325" y="1866850"/>
            <a:chExt cx="68350" cy="58100"/>
          </a:xfrm>
        </p:grpSpPr>
        <p:sp>
          <p:nvSpPr>
            <p:cNvPr id="1650" name="Google Shape;1650;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4"/>
          <p:cNvGrpSpPr/>
          <p:nvPr/>
        </p:nvGrpSpPr>
        <p:grpSpPr>
          <a:xfrm>
            <a:off x="7417022" y="2500086"/>
            <a:ext cx="162515" cy="90049"/>
            <a:chOff x="4791775" y="1877500"/>
            <a:chExt cx="66725" cy="36975"/>
          </a:xfrm>
        </p:grpSpPr>
        <p:sp>
          <p:nvSpPr>
            <p:cNvPr id="1653" name="Google Shape;1653;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54"/>
          <p:cNvGrpSpPr/>
          <p:nvPr/>
        </p:nvGrpSpPr>
        <p:grpSpPr>
          <a:xfrm>
            <a:off x="7738734" y="2500086"/>
            <a:ext cx="144979" cy="90049"/>
            <a:chOff x="4923925" y="1877500"/>
            <a:chExt cx="59525" cy="36975"/>
          </a:xfrm>
        </p:grpSpPr>
        <p:sp>
          <p:nvSpPr>
            <p:cNvPr id="1656" name="Google Shape;1656;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54"/>
          <p:cNvGrpSpPr/>
          <p:nvPr/>
        </p:nvGrpSpPr>
        <p:grpSpPr>
          <a:xfrm>
            <a:off x="8033226" y="2482277"/>
            <a:ext cx="141447" cy="125667"/>
            <a:chOff x="5058450" y="1870100"/>
            <a:chExt cx="58075" cy="51600"/>
          </a:xfrm>
        </p:grpSpPr>
        <p:sp>
          <p:nvSpPr>
            <p:cNvPr id="1659" name="Google Shape;1659;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4"/>
          <p:cNvGrpSpPr/>
          <p:nvPr/>
        </p:nvGrpSpPr>
        <p:grpSpPr>
          <a:xfrm>
            <a:off x="7447741" y="2904685"/>
            <a:ext cx="101077" cy="107645"/>
            <a:chOff x="4811425" y="2065025"/>
            <a:chExt cx="41500" cy="44200"/>
          </a:xfrm>
        </p:grpSpPr>
        <p:sp>
          <p:nvSpPr>
            <p:cNvPr id="1662" name="Google Shape;1662;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54"/>
          <p:cNvGrpSpPr/>
          <p:nvPr/>
        </p:nvGrpSpPr>
        <p:grpSpPr>
          <a:xfrm>
            <a:off x="7740178" y="2904898"/>
            <a:ext cx="120867" cy="107218"/>
            <a:chOff x="4929875" y="2065025"/>
            <a:chExt cx="49625" cy="44025"/>
          </a:xfrm>
        </p:grpSpPr>
        <p:sp>
          <p:nvSpPr>
            <p:cNvPr id="1665" name="Google Shape;1665;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 name="Google Shape;1667;p54"/>
          <p:cNvGrpSpPr/>
          <p:nvPr/>
        </p:nvGrpSpPr>
        <p:grpSpPr>
          <a:xfrm>
            <a:off x="8068847" y="2907912"/>
            <a:ext cx="70206" cy="101191"/>
            <a:chOff x="5083925" y="2066350"/>
            <a:chExt cx="28825" cy="41550"/>
          </a:xfrm>
        </p:grpSpPr>
        <p:sp>
          <p:nvSpPr>
            <p:cNvPr id="1668" name="Google Shape;1668;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 name="Google Shape;1670;p54"/>
          <p:cNvGrpSpPr/>
          <p:nvPr/>
        </p:nvGrpSpPr>
        <p:grpSpPr>
          <a:xfrm>
            <a:off x="7100401" y="2923559"/>
            <a:ext cx="181026" cy="69896"/>
            <a:chOff x="4659775" y="2072775"/>
            <a:chExt cx="74325" cy="28700"/>
          </a:xfrm>
        </p:grpSpPr>
        <p:sp>
          <p:nvSpPr>
            <p:cNvPr id="1671" name="Google Shape;1671;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54"/>
          <p:cNvGrpSpPr/>
          <p:nvPr/>
        </p:nvGrpSpPr>
        <p:grpSpPr>
          <a:xfrm>
            <a:off x="8020257" y="2714124"/>
            <a:ext cx="167387" cy="89197"/>
            <a:chOff x="4662475" y="1976500"/>
            <a:chExt cx="68725" cy="36625"/>
          </a:xfrm>
        </p:grpSpPr>
        <p:sp>
          <p:nvSpPr>
            <p:cNvPr id="1675" name="Google Shape;1675;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54"/>
          <p:cNvGrpSpPr/>
          <p:nvPr/>
        </p:nvGrpSpPr>
        <p:grpSpPr>
          <a:xfrm>
            <a:off x="7717162" y="2717564"/>
            <a:ext cx="166899" cy="82317"/>
            <a:chOff x="4920150" y="1977875"/>
            <a:chExt cx="68525" cy="33800"/>
          </a:xfrm>
        </p:grpSpPr>
        <p:sp>
          <p:nvSpPr>
            <p:cNvPr id="1679" name="Google Shape;1679;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 name="Google Shape;1682;p54"/>
          <p:cNvGrpSpPr/>
          <p:nvPr/>
        </p:nvGrpSpPr>
        <p:grpSpPr>
          <a:xfrm>
            <a:off x="7128319" y="3121482"/>
            <a:ext cx="125190" cy="127858"/>
            <a:chOff x="4676550" y="2160575"/>
            <a:chExt cx="51400" cy="52500"/>
          </a:xfrm>
        </p:grpSpPr>
        <p:sp>
          <p:nvSpPr>
            <p:cNvPr id="1683" name="Google Shape;1683;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54"/>
          <p:cNvGrpSpPr/>
          <p:nvPr/>
        </p:nvGrpSpPr>
        <p:grpSpPr>
          <a:xfrm>
            <a:off x="7425577" y="3128514"/>
            <a:ext cx="145405" cy="113794"/>
            <a:chOff x="4768325" y="2163475"/>
            <a:chExt cx="59700" cy="46725"/>
          </a:xfrm>
        </p:grpSpPr>
        <p:sp>
          <p:nvSpPr>
            <p:cNvPr id="1687" name="Google Shape;1687;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 name="Google Shape;1689;p5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5" name="Google Shape;1695;p54"/>
          <p:cNvGrpSpPr/>
          <p:nvPr/>
        </p:nvGrpSpPr>
        <p:grpSpPr>
          <a:xfrm>
            <a:off x="7441895" y="3383608"/>
            <a:ext cx="112768" cy="106853"/>
            <a:chOff x="4768575" y="2253950"/>
            <a:chExt cx="46300" cy="43875"/>
          </a:xfrm>
        </p:grpSpPr>
        <p:sp>
          <p:nvSpPr>
            <p:cNvPr id="1696" name="Google Shape;1696;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4"/>
          <p:cNvGrpSpPr/>
          <p:nvPr/>
        </p:nvGrpSpPr>
        <p:grpSpPr>
          <a:xfrm>
            <a:off x="7741518" y="3872634"/>
            <a:ext cx="118187" cy="146246"/>
            <a:chOff x="4960900" y="2433225"/>
            <a:chExt cx="48525" cy="60050"/>
          </a:xfrm>
        </p:grpSpPr>
        <p:sp>
          <p:nvSpPr>
            <p:cNvPr id="1699" name="Google Shape;1699;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4"/>
          <p:cNvGrpSpPr/>
          <p:nvPr/>
        </p:nvGrpSpPr>
        <p:grpSpPr>
          <a:xfrm>
            <a:off x="7430083" y="4136695"/>
            <a:ext cx="136394" cy="143810"/>
            <a:chOff x="4854075" y="2527625"/>
            <a:chExt cx="56000" cy="59050"/>
          </a:xfrm>
        </p:grpSpPr>
        <p:sp>
          <p:nvSpPr>
            <p:cNvPr id="1702" name="Google Shape;1702;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5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7" name="Google Shape;1707;p54"/>
          <p:cNvGrpSpPr/>
          <p:nvPr/>
        </p:nvGrpSpPr>
        <p:grpSpPr>
          <a:xfrm>
            <a:off x="8054294" y="3600439"/>
            <a:ext cx="99312" cy="160797"/>
            <a:chOff x="5059700" y="2334775"/>
            <a:chExt cx="40775" cy="66025"/>
          </a:xfrm>
        </p:grpSpPr>
        <p:sp>
          <p:nvSpPr>
            <p:cNvPr id="1708" name="Google Shape;1708;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54"/>
          <p:cNvGrpSpPr/>
          <p:nvPr/>
        </p:nvGrpSpPr>
        <p:grpSpPr>
          <a:xfrm>
            <a:off x="8011458" y="3865571"/>
            <a:ext cx="184984" cy="160371"/>
            <a:chOff x="5037700" y="2430325"/>
            <a:chExt cx="75950" cy="65850"/>
          </a:xfrm>
        </p:grpSpPr>
        <p:sp>
          <p:nvSpPr>
            <p:cNvPr id="1718" name="Google Shape;1718;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 name="Google Shape;1720;p54"/>
          <p:cNvGrpSpPr/>
          <p:nvPr/>
        </p:nvGrpSpPr>
        <p:grpSpPr>
          <a:xfrm>
            <a:off x="7430964" y="3632023"/>
            <a:ext cx="173014" cy="97629"/>
            <a:chOff x="4756975" y="2341800"/>
            <a:chExt cx="91975" cy="51925"/>
          </a:xfrm>
        </p:grpSpPr>
        <p:sp>
          <p:nvSpPr>
            <p:cNvPr id="1721" name="Google Shape;1721;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 name="Google Shape;1741;p54"/>
          <p:cNvGrpSpPr/>
          <p:nvPr/>
        </p:nvGrpSpPr>
        <p:grpSpPr>
          <a:xfrm>
            <a:off x="7697901" y="4120720"/>
            <a:ext cx="212497" cy="175761"/>
            <a:chOff x="4943575" y="2516350"/>
            <a:chExt cx="98675" cy="81700"/>
          </a:xfrm>
        </p:grpSpPr>
        <p:sp>
          <p:nvSpPr>
            <p:cNvPr id="1742" name="Google Shape;1742;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54"/>
          <p:cNvGrpSpPr/>
          <p:nvPr/>
        </p:nvGrpSpPr>
        <p:grpSpPr>
          <a:xfrm>
            <a:off x="1955962" y="3346963"/>
            <a:ext cx="965351" cy="134611"/>
            <a:chOff x="4411970" y="2962952"/>
            <a:chExt cx="706544" cy="104212"/>
          </a:xfrm>
        </p:grpSpPr>
        <p:sp>
          <p:nvSpPr>
            <p:cNvPr id="1821" name="Google Shape;1821;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4"/>
          <p:cNvGrpSpPr/>
          <p:nvPr/>
        </p:nvGrpSpPr>
        <p:grpSpPr>
          <a:xfrm>
            <a:off x="1955962" y="2935877"/>
            <a:ext cx="960158" cy="289172"/>
            <a:chOff x="4411970" y="2726085"/>
            <a:chExt cx="643107" cy="193659"/>
          </a:xfrm>
        </p:grpSpPr>
        <p:sp>
          <p:nvSpPr>
            <p:cNvPr id="1826" name="Google Shape;1826;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54"/>
          <p:cNvGrpSpPr/>
          <p:nvPr/>
        </p:nvGrpSpPr>
        <p:grpSpPr>
          <a:xfrm>
            <a:off x="958854" y="3201987"/>
            <a:ext cx="833173" cy="259209"/>
            <a:chOff x="4411970" y="4340222"/>
            <a:chExt cx="779467" cy="242683"/>
          </a:xfrm>
        </p:grpSpPr>
        <p:sp>
          <p:nvSpPr>
            <p:cNvPr id="1830" name="Google Shape;1830;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54"/>
          <p:cNvGrpSpPr/>
          <p:nvPr/>
        </p:nvGrpSpPr>
        <p:grpSpPr>
          <a:xfrm>
            <a:off x="1955962" y="2597733"/>
            <a:ext cx="965160" cy="216230"/>
            <a:chOff x="4411970" y="2468674"/>
            <a:chExt cx="747317" cy="167425"/>
          </a:xfrm>
        </p:grpSpPr>
        <p:sp>
          <p:nvSpPr>
            <p:cNvPr id="1834" name="Google Shape;1834;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54"/>
          <p:cNvGrpSpPr/>
          <p:nvPr/>
        </p:nvGrpSpPr>
        <p:grpSpPr>
          <a:xfrm>
            <a:off x="954709" y="2502450"/>
            <a:ext cx="810451" cy="319148"/>
            <a:chOff x="4411970" y="3686602"/>
            <a:chExt cx="797845" cy="314215"/>
          </a:xfrm>
        </p:grpSpPr>
        <p:sp>
          <p:nvSpPr>
            <p:cNvPr id="1837" name="Google Shape;1837;p5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2" name="Google Shape;1842;p5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54"/>
          <p:cNvGrpSpPr/>
          <p:nvPr/>
        </p:nvGrpSpPr>
        <p:grpSpPr>
          <a:xfrm>
            <a:off x="954806" y="2256974"/>
            <a:ext cx="1970333" cy="208784"/>
            <a:chOff x="6336019" y="3733725"/>
            <a:chExt cx="2566206" cy="351310"/>
          </a:xfrm>
        </p:grpSpPr>
        <p:sp>
          <p:nvSpPr>
            <p:cNvPr id="1844" name="Google Shape;1844;p5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54"/>
          <p:cNvGrpSpPr/>
          <p:nvPr/>
        </p:nvGrpSpPr>
        <p:grpSpPr>
          <a:xfrm>
            <a:off x="1955962" y="3864529"/>
            <a:ext cx="946551" cy="153200"/>
            <a:chOff x="4404545" y="3301592"/>
            <a:chExt cx="782403" cy="129272"/>
          </a:xfrm>
        </p:grpSpPr>
        <p:sp>
          <p:nvSpPr>
            <p:cNvPr id="1849" name="Google Shape;1849;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54"/>
          <p:cNvGrpSpPr/>
          <p:nvPr/>
        </p:nvGrpSpPr>
        <p:grpSpPr>
          <a:xfrm>
            <a:off x="1955962" y="3603488"/>
            <a:ext cx="962257" cy="139127"/>
            <a:chOff x="4411970" y="3131459"/>
            <a:chExt cx="710520" cy="117397"/>
          </a:xfrm>
        </p:grpSpPr>
        <p:sp>
          <p:nvSpPr>
            <p:cNvPr id="1852" name="Google Shape;1852;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4" name="Google Shape;1854;p5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5" name="Google Shape;1855;p54"/>
          <p:cNvGrpSpPr/>
          <p:nvPr/>
        </p:nvGrpSpPr>
        <p:grpSpPr>
          <a:xfrm>
            <a:off x="956107" y="3538282"/>
            <a:ext cx="823838" cy="458988"/>
            <a:chOff x="4411970" y="1801825"/>
            <a:chExt cx="734586" cy="409262"/>
          </a:xfrm>
        </p:grpSpPr>
        <p:sp>
          <p:nvSpPr>
            <p:cNvPr id="1856" name="Google Shape;1856;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54"/>
          <p:cNvGrpSpPr/>
          <p:nvPr/>
        </p:nvGrpSpPr>
        <p:grpSpPr>
          <a:xfrm>
            <a:off x="956107" y="4086708"/>
            <a:ext cx="856348" cy="212039"/>
            <a:chOff x="4411970" y="2233974"/>
            <a:chExt cx="763574" cy="189068"/>
          </a:xfrm>
        </p:grpSpPr>
        <p:sp>
          <p:nvSpPr>
            <p:cNvPr id="1859" name="Google Shape;1859;p5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4"/>
          <p:cNvGrpSpPr/>
          <p:nvPr/>
        </p:nvGrpSpPr>
        <p:grpSpPr>
          <a:xfrm>
            <a:off x="3066303" y="2262044"/>
            <a:ext cx="511602" cy="511602"/>
            <a:chOff x="5681300" y="2527788"/>
            <a:chExt cx="805800" cy="805800"/>
          </a:xfrm>
        </p:grpSpPr>
        <p:sp>
          <p:nvSpPr>
            <p:cNvPr id="1862" name="Google Shape;1862;p5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 name="Google Shape;1864;p54"/>
          <p:cNvGrpSpPr/>
          <p:nvPr/>
        </p:nvGrpSpPr>
        <p:grpSpPr>
          <a:xfrm>
            <a:off x="3063497" y="3028627"/>
            <a:ext cx="513021" cy="512935"/>
            <a:chOff x="4049800" y="640400"/>
            <a:chExt cx="858900" cy="858900"/>
          </a:xfrm>
        </p:grpSpPr>
        <p:sp>
          <p:nvSpPr>
            <p:cNvPr id="1865" name="Google Shape;1865;p5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 name="Google Shape;1867;p54"/>
          <p:cNvGrpSpPr/>
          <p:nvPr/>
        </p:nvGrpSpPr>
        <p:grpSpPr>
          <a:xfrm>
            <a:off x="2980696" y="3680519"/>
            <a:ext cx="686489" cy="686585"/>
            <a:chOff x="5080188" y="927900"/>
            <a:chExt cx="961200" cy="961200"/>
          </a:xfrm>
        </p:grpSpPr>
        <p:sp>
          <p:nvSpPr>
            <p:cNvPr id="1868" name="Google Shape;1868;p5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 name="Google Shape;1876;p54"/>
          <p:cNvGrpSpPr/>
          <p:nvPr/>
        </p:nvGrpSpPr>
        <p:grpSpPr>
          <a:xfrm>
            <a:off x="3763848" y="3773248"/>
            <a:ext cx="510373" cy="510937"/>
            <a:chOff x="7508249" y="1522825"/>
            <a:chExt cx="1326332" cy="1322987"/>
          </a:xfrm>
        </p:grpSpPr>
        <p:sp>
          <p:nvSpPr>
            <p:cNvPr id="1877" name="Google Shape;1877;p5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54"/>
          <p:cNvGrpSpPr/>
          <p:nvPr/>
        </p:nvGrpSpPr>
        <p:grpSpPr>
          <a:xfrm>
            <a:off x="4455441" y="3774653"/>
            <a:ext cx="492652" cy="503348"/>
            <a:chOff x="6039282" y="1042577"/>
            <a:chExt cx="734315" cy="731929"/>
          </a:xfrm>
        </p:grpSpPr>
        <p:sp>
          <p:nvSpPr>
            <p:cNvPr id="1888" name="Google Shape;1888;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54"/>
          <p:cNvGrpSpPr/>
          <p:nvPr/>
        </p:nvGrpSpPr>
        <p:grpSpPr>
          <a:xfrm>
            <a:off x="5095855" y="2270694"/>
            <a:ext cx="483304" cy="504902"/>
            <a:chOff x="1825800" y="1651625"/>
            <a:chExt cx="568125" cy="591775"/>
          </a:xfrm>
        </p:grpSpPr>
        <p:sp>
          <p:nvSpPr>
            <p:cNvPr id="1910" name="Google Shape;1910;p5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6" name="Google Shape;1916;p5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4"/>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921" name="Google Shape;1921;p5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25"/>
        <p:cNvGrpSpPr/>
        <p:nvPr/>
      </p:nvGrpSpPr>
      <p:grpSpPr>
        <a:xfrm>
          <a:off x="0" y="0"/>
          <a:ext cx="0" cy="0"/>
          <a:chOff x="0" y="0"/>
          <a:chExt cx="0" cy="0"/>
        </a:xfrm>
      </p:grpSpPr>
      <p:grpSp>
        <p:nvGrpSpPr>
          <p:cNvPr id="1926" name="Google Shape;1926;p55"/>
          <p:cNvGrpSpPr/>
          <p:nvPr/>
        </p:nvGrpSpPr>
        <p:grpSpPr>
          <a:xfrm>
            <a:off x="722059" y="955168"/>
            <a:ext cx="2492868" cy="1379876"/>
            <a:chOff x="2654821" y="2311071"/>
            <a:chExt cx="2279715" cy="1262120"/>
          </a:xfrm>
        </p:grpSpPr>
        <p:grpSp>
          <p:nvGrpSpPr>
            <p:cNvPr id="1927" name="Google Shape;1927;p55"/>
            <p:cNvGrpSpPr/>
            <p:nvPr/>
          </p:nvGrpSpPr>
          <p:grpSpPr>
            <a:xfrm>
              <a:off x="4034269" y="2840745"/>
              <a:ext cx="40212" cy="36437"/>
              <a:chOff x="4293400" y="2574725"/>
              <a:chExt cx="84425" cy="80100"/>
            </a:xfrm>
          </p:grpSpPr>
          <p:sp>
            <p:nvSpPr>
              <p:cNvPr id="1928" name="Google Shape;1928;p5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1929" name="Google Shape;1929;p5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 name="Google Shape;1930;p55"/>
            <p:cNvGrpSpPr/>
            <p:nvPr/>
          </p:nvGrpSpPr>
          <p:grpSpPr>
            <a:xfrm>
              <a:off x="3894606" y="2334874"/>
              <a:ext cx="913198" cy="518984"/>
              <a:chOff x="4000175" y="1462675"/>
              <a:chExt cx="1917275" cy="1140875"/>
            </a:xfrm>
          </p:grpSpPr>
          <p:sp>
            <p:nvSpPr>
              <p:cNvPr id="1931" name="Google Shape;1931;p5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1932" name="Google Shape;1932;p55"/>
              <p:cNvGrpSpPr/>
              <p:nvPr/>
            </p:nvGrpSpPr>
            <p:grpSpPr>
              <a:xfrm>
                <a:off x="4000175" y="1462675"/>
                <a:ext cx="1917275" cy="1140875"/>
                <a:chOff x="4000175" y="1462675"/>
                <a:chExt cx="1917275" cy="1140875"/>
              </a:xfrm>
            </p:grpSpPr>
            <p:sp>
              <p:nvSpPr>
                <p:cNvPr id="1933" name="Google Shape;1933;p5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1934" name="Google Shape;1934;p5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38" name="Google Shape;1938;p5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9" name="Google Shape;1939;p55"/>
            <p:cNvGrpSpPr/>
            <p:nvPr/>
          </p:nvGrpSpPr>
          <p:grpSpPr>
            <a:xfrm>
              <a:off x="3875768" y="2846704"/>
              <a:ext cx="44796" cy="47366"/>
              <a:chOff x="3960625" y="2587825"/>
              <a:chExt cx="94050" cy="104125"/>
            </a:xfrm>
          </p:grpSpPr>
          <p:sp>
            <p:nvSpPr>
              <p:cNvPr id="1940" name="Google Shape;1940;p5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1941" name="Google Shape;1941;p5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55"/>
            <p:cNvGrpSpPr/>
            <p:nvPr/>
          </p:nvGrpSpPr>
          <p:grpSpPr>
            <a:xfrm>
              <a:off x="3782759" y="2807162"/>
              <a:ext cx="82686" cy="85487"/>
              <a:chOff x="3765350" y="2500900"/>
              <a:chExt cx="173600" cy="187925"/>
            </a:xfrm>
          </p:grpSpPr>
          <p:sp>
            <p:nvSpPr>
              <p:cNvPr id="1943" name="Google Shape;1943;p5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1944" name="Google Shape;1944;p5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55"/>
            <p:cNvGrpSpPr/>
            <p:nvPr/>
          </p:nvGrpSpPr>
          <p:grpSpPr>
            <a:xfrm>
              <a:off x="3775674" y="2798496"/>
              <a:ext cx="40545" cy="23564"/>
              <a:chOff x="3750475" y="2481850"/>
              <a:chExt cx="85125" cy="51800"/>
            </a:xfrm>
          </p:grpSpPr>
          <p:sp>
            <p:nvSpPr>
              <p:cNvPr id="1950" name="Google Shape;1950;p5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952" name="Google Shape;1952;p55"/>
            <p:cNvGrpSpPr/>
            <p:nvPr/>
          </p:nvGrpSpPr>
          <p:grpSpPr>
            <a:xfrm>
              <a:off x="3716946" y="2776024"/>
              <a:ext cx="81971" cy="76912"/>
              <a:chOff x="3627175" y="2432450"/>
              <a:chExt cx="172100" cy="169075"/>
            </a:xfrm>
          </p:grpSpPr>
          <p:sp>
            <p:nvSpPr>
              <p:cNvPr id="1953" name="Google Shape;1953;p5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955" name="Google Shape;1955;p5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956" name="Google Shape;1956;p55"/>
            <p:cNvGrpSpPr/>
            <p:nvPr/>
          </p:nvGrpSpPr>
          <p:grpSpPr>
            <a:xfrm>
              <a:off x="3685682" y="2845624"/>
              <a:ext cx="29311" cy="45055"/>
              <a:chOff x="3561536" y="2585450"/>
              <a:chExt cx="61539" cy="99045"/>
            </a:xfrm>
          </p:grpSpPr>
          <p:sp>
            <p:nvSpPr>
              <p:cNvPr id="1957" name="Google Shape;1957;p5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959" name="Google Shape;1959;p55"/>
            <p:cNvGrpSpPr/>
            <p:nvPr/>
          </p:nvGrpSpPr>
          <p:grpSpPr>
            <a:xfrm>
              <a:off x="3849905" y="2572252"/>
              <a:ext cx="74339" cy="119559"/>
              <a:chOff x="3906325" y="1984500"/>
              <a:chExt cx="156075" cy="262825"/>
            </a:xfrm>
          </p:grpSpPr>
          <p:sp>
            <p:nvSpPr>
              <p:cNvPr id="1960" name="Google Shape;1960;p5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961" name="Google Shape;1961;p5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55"/>
            <p:cNvGrpSpPr/>
            <p:nvPr/>
          </p:nvGrpSpPr>
          <p:grpSpPr>
            <a:xfrm>
              <a:off x="2654821" y="2414345"/>
              <a:ext cx="667570" cy="558731"/>
              <a:chOff x="1397225" y="1637375"/>
              <a:chExt cx="1401575" cy="1228250"/>
            </a:xfrm>
          </p:grpSpPr>
          <p:sp>
            <p:nvSpPr>
              <p:cNvPr id="1963" name="Google Shape;1963;p5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964" name="Google Shape;1964;p55"/>
              <p:cNvGrpSpPr/>
              <p:nvPr/>
            </p:nvGrpSpPr>
            <p:grpSpPr>
              <a:xfrm>
                <a:off x="1397225" y="1637375"/>
                <a:ext cx="1398775" cy="1228250"/>
                <a:chOff x="1397225" y="1637375"/>
                <a:chExt cx="1398775" cy="1228250"/>
              </a:xfrm>
            </p:grpSpPr>
            <p:sp>
              <p:nvSpPr>
                <p:cNvPr id="1965" name="Google Shape;1965;p5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7" name="Google Shape;1967;p55"/>
            <p:cNvGrpSpPr/>
            <p:nvPr/>
          </p:nvGrpSpPr>
          <p:grpSpPr>
            <a:xfrm>
              <a:off x="3230417" y="3103734"/>
              <a:ext cx="282982" cy="280332"/>
              <a:chOff x="2605700" y="3152850"/>
              <a:chExt cx="594125" cy="616250"/>
            </a:xfrm>
          </p:grpSpPr>
          <p:sp>
            <p:nvSpPr>
              <p:cNvPr id="1968" name="Google Shape;1968;p5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969" name="Google Shape;1969;p5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970" name="Google Shape;1970;p55"/>
            <p:cNvGrpSpPr/>
            <p:nvPr/>
          </p:nvGrpSpPr>
          <p:grpSpPr>
            <a:xfrm>
              <a:off x="3265985" y="3226989"/>
              <a:ext cx="87151" cy="346202"/>
              <a:chOff x="2680375" y="3423800"/>
              <a:chExt cx="182975" cy="761050"/>
            </a:xfrm>
          </p:grpSpPr>
          <p:sp>
            <p:nvSpPr>
              <p:cNvPr id="1971" name="Google Shape;1971;p5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972" name="Google Shape;1972;p5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5"/>
            <p:cNvGrpSpPr/>
            <p:nvPr/>
          </p:nvGrpSpPr>
          <p:grpSpPr>
            <a:xfrm>
              <a:off x="3855466" y="3289811"/>
              <a:ext cx="112514" cy="94210"/>
              <a:chOff x="3918000" y="3561900"/>
              <a:chExt cx="236225" cy="207100"/>
            </a:xfrm>
          </p:grpSpPr>
          <p:sp>
            <p:nvSpPr>
              <p:cNvPr id="1974" name="Google Shape;1974;p5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975" name="Google Shape;1975;p5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6" name="Google Shape;1976;p5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979" name="Google Shape;1979;p55"/>
            <p:cNvGrpSpPr/>
            <p:nvPr/>
          </p:nvGrpSpPr>
          <p:grpSpPr>
            <a:xfrm>
              <a:off x="2905224" y="2311071"/>
              <a:ext cx="596721" cy="528992"/>
              <a:chOff x="1922950" y="1410350"/>
              <a:chExt cx="1252825" cy="1162875"/>
            </a:xfrm>
          </p:grpSpPr>
          <p:sp>
            <p:nvSpPr>
              <p:cNvPr id="1980" name="Google Shape;1980;p5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996" name="Google Shape;1996;p5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16" name="Google Shape;2016;p5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17" name="Google Shape;2017;p5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8" name="Google Shape;2018;p55"/>
            <p:cNvGrpSpPr/>
            <p:nvPr/>
          </p:nvGrpSpPr>
          <p:grpSpPr>
            <a:xfrm>
              <a:off x="3280929" y="3294542"/>
              <a:ext cx="109894" cy="272224"/>
              <a:chOff x="2711750" y="3572300"/>
              <a:chExt cx="230725" cy="598425"/>
            </a:xfrm>
          </p:grpSpPr>
          <p:sp>
            <p:nvSpPr>
              <p:cNvPr id="2019" name="Google Shape;2019;p5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1" name="Google Shape;2021;p5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2" name="Google Shape;2022;p55"/>
            <p:cNvGrpSpPr/>
            <p:nvPr/>
          </p:nvGrpSpPr>
          <p:grpSpPr>
            <a:xfrm>
              <a:off x="3790439" y="2408636"/>
              <a:ext cx="73017" cy="75684"/>
              <a:chOff x="3781475" y="1624825"/>
              <a:chExt cx="153300" cy="166375"/>
            </a:xfrm>
          </p:grpSpPr>
          <p:sp>
            <p:nvSpPr>
              <p:cNvPr id="2023" name="Google Shape;2023;p5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7" name="Google Shape;2027;p5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4" name="Google Shape;2034;p55"/>
            <p:cNvGrpSpPr/>
            <p:nvPr/>
          </p:nvGrpSpPr>
          <p:grpSpPr>
            <a:xfrm>
              <a:off x="4403342" y="3107749"/>
              <a:ext cx="316680" cy="101374"/>
              <a:chOff x="5068275" y="3161675"/>
              <a:chExt cx="664875" cy="222850"/>
            </a:xfrm>
          </p:grpSpPr>
          <p:sp>
            <p:nvSpPr>
              <p:cNvPr id="2035" name="Google Shape;2035;p5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9" name="Google Shape;2039;p5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8" name="Google Shape;2068;p55"/>
            <p:cNvGrpSpPr/>
            <p:nvPr/>
          </p:nvGrpSpPr>
          <p:grpSpPr>
            <a:xfrm>
              <a:off x="3697513" y="2707266"/>
              <a:ext cx="59549" cy="79733"/>
              <a:chOff x="3586375" y="2281300"/>
              <a:chExt cx="125025" cy="175275"/>
            </a:xfrm>
          </p:grpSpPr>
          <p:sp>
            <p:nvSpPr>
              <p:cNvPr id="2069" name="Google Shape;2069;p5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1" name="Google Shape;2071;p5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2" name="Google Shape;2072;p55"/>
            <p:cNvGrpSpPr/>
            <p:nvPr/>
          </p:nvGrpSpPr>
          <p:grpSpPr>
            <a:xfrm>
              <a:off x="4513224" y="3221724"/>
              <a:ext cx="274563" cy="280321"/>
              <a:chOff x="5298975" y="3412225"/>
              <a:chExt cx="576450" cy="616225"/>
            </a:xfrm>
          </p:grpSpPr>
          <p:sp>
            <p:nvSpPr>
              <p:cNvPr id="2073" name="Google Shape;2073;p5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74" name="Google Shape;2074;p5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55"/>
            <p:cNvGrpSpPr/>
            <p:nvPr/>
          </p:nvGrpSpPr>
          <p:grpSpPr>
            <a:xfrm>
              <a:off x="4824403" y="3421846"/>
              <a:ext cx="110132" cy="130647"/>
              <a:chOff x="5952300" y="3852150"/>
              <a:chExt cx="231225" cy="287200"/>
            </a:xfrm>
          </p:grpSpPr>
          <p:sp>
            <p:nvSpPr>
              <p:cNvPr id="2076" name="Google Shape;2076;p5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8" name="Google Shape;2078;p5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6" name="Google Shape;2086;p55"/>
            <p:cNvGrpSpPr/>
            <p:nvPr/>
          </p:nvGrpSpPr>
          <p:grpSpPr>
            <a:xfrm>
              <a:off x="4295710" y="3079670"/>
              <a:ext cx="14968" cy="27135"/>
              <a:chOff x="4842300" y="3099950"/>
              <a:chExt cx="31425" cy="59650"/>
            </a:xfrm>
          </p:grpSpPr>
          <p:sp>
            <p:nvSpPr>
              <p:cNvPr id="2087" name="Google Shape;2087;p5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1" name="Google Shape;2091;p5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9" name="Google Shape;2099;p55"/>
            <p:cNvGrpSpPr/>
            <p:nvPr/>
          </p:nvGrpSpPr>
          <p:grpSpPr>
            <a:xfrm>
              <a:off x="3831056" y="2816010"/>
              <a:ext cx="37378" cy="27612"/>
              <a:chOff x="3866750" y="2520350"/>
              <a:chExt cx="78475" cy="60700"/>
            </a:xfrm>
          </p:grpSpPr>
          <p:sp>
            <p:nvSpPr>
              <p:cNvPr id="2100" name="Google Shape;2100;p5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5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21" name="Google Shape;2121;p5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33" name="Google Shape;2133;p5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6" name="Google Shape;2146;p55"/>
            <p:cNvGrpSpPr/>
            <p:nvPr/>
          </p:nvGrpSpPr>
          <p:grpSpPr>
            <a:xfrm>
              <a:off x="3632736" y="3051591"/>
              <a:ext cx="63288" cy="45217"/>
              <a:chOff x="3450375" y="3038225"/>
              <a:chExt cx="132875" cy="99400"/>
            </a:xfrm>
          </p:grpSpPr>
          <p:sp>
            <p:nvSpPr>
              <p:cNvPr id="2147" name="Google Shape;2147;p5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9" name="Google Shape;2149;p5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58" name="Google Shape;2158;p5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68" name="Google Shape;2168;p5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74" name="Google Shape;2174;p5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55"/>
          <p:cNvGrpSpPr/>
          <p:nvPr/>
        </p:nvGrpSpPr>
        <p:grpSpPr>
          <a:xfrm>
            <a:off x="719116" y="2850945"/>
            <a:ext cx="2622876" cy="1333540"/>
            <a:chOff x="238125" y="1038125"/>
            <a:chExt cx="7146800" cy="3633625"/>
          </a:xfrm>
        </p:grpSpPr>
        <p:sp>
          <p:nvSpPr>
            <p:cNvPr id="2185" name="Google Shape;2185;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7" name="Google Shape;3757;p55"/>
          <p:cNvGrpSpPr/>
          <p:nvPr/>
        </p:nvGrpSpPr>
        <p:grpSpPr>
          <a:xfrm>
            <a:off x="5834044" y="993055"/>
            <a:ext cx="2590840" cy="1380235"/>
            <a:chOff x="233350" y="949250"/>
            <a:chExt cx="7137300" cy="3802300"/>
          </a:xfrm>
        </p:grpSpPr>
        <p:sp>
          <p:nvSpPr>
            <p:cNvPr id="3758" name="Google Shape;3758;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9" name="Google Shape;3809;p55"/>
          <p:cNvGrpSpPr/>
          <p:nvPr/>
        </p:nvGrpSpPr>
        <p:grpSpPr>
          <a:xfrm>
            <a:off x="7648473" y="3037828"/>
            <a:ext cx="104231" cy="320340"/>
            <a:chOff x="7564426" y="3224343"/>
            <a:chExt cx="119985" cy="368801"/>
          </a:xfrm>
        </p:grpSpPr>
        <p:sp>
          <p:nvSpPr>
            <p:cNvPr id="3810" name="Google Shape;3810;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55"/>
          <p:cNvGrpSpPr/>
          <p:nvPr/>
        </p:nvGrpSpPr>
        <p:grpSpPr>
          <a:xfrm>
            <a:off x="7347962" y="3031929"/>
            <a:ext cx="189489" cy="332132"/>
            <a:chOff x="8370831" y="3202002"/>
            <a:chExt cx="218129" cy="382376"/>
          </a:xfrm>
        </p:grpSpPr>
        <p:sp>
          <p:nvSpPr>
            <p:cNvPr id="3813" name="Google Shape;3813;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55"/>
          <p:cNvGrpSpPr/>
          <p:nvPr/>
        </p:nvGrpSpPr>
        <p:grpSpPr>
          <a:xfrm>
            <a:off x="8071351" y="3443061"/>
            <a:ext cx="309429" cy="267000"/>
            <a:chOff x="6742064" y="3750480"/>
            <a:chExt cx="399315" cy="344560"/>
          </a:xfrm>
        </p:grpSpPr>
        <p:sp>
          <p:nvSpPr>
            <p:cNvPr id="3816" name="Google Shape;3816;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55"/>
          <p:cNvGrpSpPr/>
          <p:nvPr/>
        </p:nvGrpSpPr>
        <p:grpSpPr>
          <a:xfrm>
            <a:off x="7610370" y="3794109"/>
            <a:ext cx="180437" cy="281608"/>
            <a:chOff x="7248525" y="3739696"/>
            <a:chExt cx="230531" cy="359790"/>
          </a:xfrm>
        </p:grpSpPr>
        <p:sp>
          <p:nvSpPr>
            <p:cNvPr id="3819" name="Google Shape;3819;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55"/>
          <p:cNvGrpSpPr/>
          <p:nvPr/>
        </p:nvGrpSpPr>
        <p:grpSpPr>
          <a:xfrm>
            <a:off x="7856289" y="3437333"/>
            <a:ext cx="162896" cy="278710"/>
            <a:chOff x="7601242" y="3729267"/>
            <a:chExt cx="222566" cy="380803"/>
          </a:xfrm>
        </p:grpSpPr>
        <p:sp>
          <p:nvSpPr>
            <p:cNvPr id="3822" name="Google Shape;3822;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55"/>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5" name="Google Shape;3825;p55"/>
          <p:cNvGrpSpPr/>
          <p:nvPr/>
        </p:nvGrpSpPr>
        <p:grpSpPr>
          <a:xfrm>
            <a:off x="7345935" y="3438473"/>
            <a:ext cx="193543" cy="275990"/>
            <a:chOff x="8304647" y="3738687"/>
            <a:chExt cx="225076" cy="320956"/>
          </a:xfrm>
        </p:grpSpPr>
        <p:sp>
          <p:nvSpPr>
            <p:cNvPr id="3826" name="Google Shape;3826;p5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55"/>
          <p:cNvGrpSpPr/>
          <p:nvPr/>
        </p:nvGrpSpPr>
        <p:grpSpPr>
          <a:xfrm>
            <a:off x="7618427" y="3438473"/>
            <a:ext cx="178492" cy="275990"/>
            <a:chOff x="8615101" y="3738687"/>
            <a:chExt cx="207573" cy="320956"/>
          </a:xfrm>
        </p:grpSpPr>
        <p:sp>
          <p:nvSpPr>
            <p:cNvPr id="3830" name="Google Shape;3830;p5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3" name="Google Shape;3833;p55"/>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4" name="Google Shape;3834;p55"/>
          <p:cNvGrpSpPr/>
          <p:nvPr/>
        </p:nvGrpSpPr>
        <p:grpSpPr>
          <a:xfrm>
            <a:off x="6013132" y="3559961"/>
            <a:ext cx="557671" cy="511283"/>
            <a:chOff x="6015419" y="3716859"/>
            <a:chExt cx="557671" cy="511283"/>
          </a:xfrm>
        </p:grpSpPr>
        <p:sp>
          <p:nvSpPr>
            <p:cNvPr id="3835" name="Google Shape;3835;p5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6" name="Google Shape;3836;p55"/>
            <p:cNvGrpSpPr/>
            <p:nvPr/>
          </p:nvGrpSpPr>
          <p:grpSpPr>
            <a:xfrm>
              <a:off x="6036094" y="3716980"/>
              <a:ext cx="529860" cy="510468"/>
              <a:chOff x="6036094" y="3716980"/>
              <a:chExt cx="529860" cy="510468"/>
            </a:xfrm>
          </p:grpSpPr>
          <p:sp>
            <p:nvSpPr>
              <p:cNvPr id="3837" name="Google Shape;3837;p5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47" name="Google Shape;3847;p55"/>
          <p:cNvGrpSpPr/>
          <p:nvPr/>
        </p:nvGrpSpPr>
        <p:grpSpPr>
          <a:xfrm>
            <a:off x="6642017" y="2916730"/>
            <a:ext cx="576302" cy="511871"/>
            <a:chOff x="6644304" y="3073628"/>
            <a:chExt cx="576302" cy="511871"/>
          </a:xfrm>
        </p:grpSpPr>
        <p:sp>
          <p:nvSpPr>
            <p:cNvPr id="3848" name="Google Shape;3848;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9" name="Google Shape;3849;p55"/>
            <p:cNvGrpSpPr/>
            <p:nvPr/>
          </p:nvGrpSpPr>
          <p:grpSpPr>
            <a:xfrm>
              <a:off x="6712169" y="3085440"/>
              <a:ext cx="481622" cy="494913"/>
              <a:chOff x="6712169" y="3085440"/>
              <a:chExt cx="481622" cy="494913"/>
            </a:xfrm>
          </p:grpSpPr>
          <p:sp>
            <p:nvSpPr>
              <p:cNvPr id="3850" name="Google Shape;3850;p5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5" name="Google Shape;3855;p5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8" name="Google Shape;3858;p55"/>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9" name="Google Shape;3859;p55"/>
          <p:cNvGrpSpPr/>
          <p:nvPr/>
        </p:nvGrpSpPr>
        <p:grpSpPr>
          <a:xfrm>
            <a:off x="6649868" y="3559725"/>
            <a:ext cx="560631" cy="511352"/>
            <a:chOff x="6652154" y="3716623"/>
            <a:chExt cx="560631" cy="511352"/>
          </a:xfrm>
        </p:grpSpPr>
        <p:sp>
          <p:nvSpPr>
            <p:cNvPr id="3860" name="Google Shape;3860;p5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1" name="Google Shape;3861;p55"/>
            <p:cNvGrpSpPr/>
            <p:nvPr/>
          </p:nvGrpSpPr>
          <p:grpSpPr>
            <a:xfrm>
              <a:off x="6669657" y="3716715"/>
              <a:ext cx="466779" cy="464290"/>
              <a:chOff x="6669657" y="3716715"/>
              <a:chExt cx="466779" cy="464290"/>
            </a:xfrm>
          </p:grpSpPr>
          <p:sp>
            <p:nvSpPr>
              <p:cNvPr id="3862" name="Google Shape;3862;p5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75" name="Google Shape;3875;p55"/>
          <p:cNvGrpSpPr/>
          <p:nvPr/>
        </p:nvGrpSpPr>
        <p:grpSpPr>
          <a:xfrm>
            <a:off x="7843959" y="3841134"/>
            <a:ext cx="187557" cy="187557"/>
            <a:chOff x="8565775" y="671075"/>
            <a:chExt cx="441000" cy="441000"/>
          </a:xfrm>
        </p:grpSpPr>
        <p:sp>
          <p:nvSpPr>
            <p:cNvPr id="3876" name="Google Shape;3876;p5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8" name="Google Shape;3878;p55"/>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5"/>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0" name="Google Shape;3880;p55"/>
          <p:cNvGrpSpPr/>
          <p:nvPr/>
        </p:nvGrpSpPr>
        <p:grpSpPr>
          <a:xfrm>
            <a:off x="5997814" y="2919352"/>
            <a:ext cx="587871" cy="512373"/>
            <a:chOff x="6000100" y="3076250"/>
            <a:chExt cx="587871" cy="512373"/>
          </a:xfrm>
        </p:grpSpPr>
        <p:sp>
          <p:nvSpPr>
            <p:cNvPr id="3881" name="Google Shape;3881;p5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2" name="Google Shape;3882;p55"/>
            <p:cNvGrpSpPr/>
            <p:nvPr/>
          </p:nvGrpSpPr>
          <p:grpSpPr>
            <a:xfrm>
              <a:off x="6031360" y="3076713"/>
              <a:ext cx="539107" cy="480965"/>
              <a:chOff x="6031360" y="3076713"/>
              <a:chExt cx="539107" cy="480965"/>
            </a:xfrm>
          </p:grpSpPr>
          <p:sp>
            <p:nvSpPr>
              <p:cNvPr id="3883" name="Google Shape;3883;p5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0" name="Google Shape;3890;p55"/>
          <p:cNvGrpSpPr/>
          <p:nvPr/>
        </p:nvGrpSpPr>
        <p:grpSpPr>
          <a:xfrm>
            <a:off x="3369305" y="938716"/>
            <a:ext cx="2310381" cy="1488888"/>
            <a:chOff x="229225" y="549050"/>
            <a:chExt cx="7161750" cy="4615275"/>
          </a:xfrm>
        </p:grpSpPr>
        <p:sp>
          <p:nvSpPr>
            <p:cNvPr id="3891" name="Google Shape;3891;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5"/>
          <p:cNvGrpSpPr/>
          <p:nvPr/>
        </p:nvGrpSpPr>
        <p:grpSpPr>
          <a:xfrm>
            <a:off x="3514723" y="2830563"/>
            <a:ext cx="2310282" cy="1374222"/>
            <a:chOff x="238125" y="732525"/>
            <a:chExt cx="7130500" cy="4241425"/>
          </a:xfrm>
        </p:grpSpPr>
        <p:sp>
          <p:nvSpPr>
            <p:cNvPr id="4009" name="Google Shape;4009;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126"/>
        <p:cNvGrpSpPr/>
        <p:nvPr/>
      </p:nvGrpSpPr>
      <p:grpSpPr>
        <a:xfrm>
          <a:off x="0" y="0"/>
          <a:ext cx="0" cy="0"/>
          <a:chOff x="0" y="0"/>
          <a:chExt cx="0" cy="0"/>
        </a:xfrm>
      </p:grpSpPr>
      <p:grpSp>
        <p:nvGrpSpPr>
          <p:cNvPr id="4127" name="Google Shape;4127;p56"/>
          <p:cNvGrpSpPr/>
          <p:nvPr/>
        </p:nvGrpSpPr>
        <p:grpSpPr>
          <a:xfrm>
            <a:off x="725414" y="969763"/>
            <a:ext cx="2507799" cy="206239"/>
            <a:chOff x="106648" y="895722"/>
            <a:chExt cx="4481413" cy="374300"/>
          </a:xfrm>
        </p:grpSpPr>
        <p:grpSp>
          <p:nvGrpSpPr>
            <p:cNvPr id="4128" name="Google Shape;4128;p56"/>
            <p:cNvGrpSpPr/>
            <p:nvPr/>
          </p:nvGrpSpPr>
          <p:grpSpPr>
            <a:xfrm>
              <a:off x="2233276" y="895722"/>
              <a:ext cx="1082667" cy="223591"/>
              <a:chOff x="4808316" y="2800065"/>
              <a:chExt cx="1999386" cy="412910"/>
            </a:xfrm>
          </p:grpSpPr>
          <p:sp>
            <p:nvSpPr>
              <p:cNvPr id="4129" name="Google Shape;4129;p5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0" name="Google Shape;4130;p56"/>
              <p:cNvGrpSpPr/>
              <p:nvPr/>
            </p:nvGrpSpPr>
            <p:grpSpPr>
              <a:xfrm>
                <a:off x="4808316" y="2800065"/>
                <a:ext cx="92400" cy="411825"/>
                <a:chOff x="845575" y="2563700"/>
                <a:chExt cx="92400" cy="411825"/>
              </a:xfrm>
            </p:grpSpPr>
            <p:cxnSp>
              <p:nvCxnSpPr>
                <p:cNvPr id="4131" name="Google Shape;4131;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32" name="Google Shape;4132;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33" name="Google Shape;4133;p56"/>
            <p:cNvGrpSpPr/>
            <p:nvPr/>
          </p:nvGrpSpPr>
          <p:grpSpPr>
            <a:xfrm>
              <a:off x="106648" y="895722"/>
              <a:ext cx="1088401" cy="223591"/>
              <a:chOff x="881025" y="2800065"/>
              <a:chExt cx="2009975" cy="412910"/>
            </a:xfrm>
          </p:grpSpPr>
          <p:sp>
            <p:nvSpPr>
              <p:cNvPr id="4134" name="Google Shape;4134;p5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5" name="Google Shape;4135;p56"/>
              <p:cNvGrpSpPr/>
              <p:nvPr/>
            </p:nvGrpSpPr>
            <p:grpSpPr>
              <a:xfrm>
                <a:off x="881025" y="2800065"/>
                <a:ext cx="92400" cy="411825"/>
                <a:chOff x="845575" y="2563700"/>
                <a:chExt cx="92400" cy="411825"/>
              </a:xfrm>
            </p:grpSpPr>
            <p:cxnSp>
              <p:nvCxnSpPr>
                <p:cNvPr id="4136" name="Google Shape;413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37" name="Google Shape;413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38" name="Google Shape;4138;p56"/>
            <p:cNvGrpSpPr/>
            <p:nvPr/>
          </p:nvGrpSpPr>
          <p:grpSpPr>
            <a:xfrm>
              <a:off x="1172346" y="1047018"/>
              <a:ext cx="1083151" cy="223003"/>
              <a:chOff x="2849073" y="3079467"/>
              <a:chExt cx="2000279" cy="411825"/>
            </a:xfrm>
          </p:grpSpPr>
          <p:sp>
            <p:nvSpPr>
              <p:cNvPr id="4139" name="Google Shape;4139;p5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0" name="Google Shape;4140;p56"/>
              <p:cNvGrpSpPr/>
              <p:nvPr/>
            </p:nvGrpSpPr>
            <p:grpSpPr>
              <a:xfrm rot="10800000">
                <a:off x="2849073" y="3079467"/>
                <a:ext cx="92400" cy="411825"/>
                <a:chOff x="2070100" y="2563700"/>
                <a:chExt cx="92400" cy="411825"/>
              </a:xfrm>
            </p:grpSpPr>
            <p:cxnSp>
              <p:nvCxnSpPr>
                <p:cNvPr id="4141" name="Google Shape;4141;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42" name="Google Shape;4142;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3" name="Google Shape;4143;p56"/>
            <p:cNvGrpSpPr/>
            <p:nvPr/>
          </p:nvGrpSpPr>
          <p:grpSpPr>
            <a:xfrm>
              <a:off x="3290132" y="1047018"/>
              <a:ext cx="1297929" cy="223003"/>
              <a:chOff x="6760035" y="3079467"/>
              <a:chExt cx="2396914" cy="411825"/>
            </a:xfrm>
          </p:grpSpPr>
          <p:sp>
            <p:nvSpPr>
              <p:cNvPr id="4144" name="Google Shape;4144;p5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5" name="Google Shape;4145;p56"/>
              <p:cNvGrpSpPr/>
              <p:nvPr/>
            </p:nvGrpSpPr>
            <p:grpSpPr>
              <a:xfrm rot="10800000">
                <a:off x="6760035" y="3079467"/>
                <a:ext cx="92400" cy="411825"/>
                <a:chOff x="2070100" y="2563700"/>
                <a:chExt cx="92400" cy="411825"/>
              </a:xfrm>
            </p:grpSpPr>
            <p:cxnSp>
              <p:nvCxnSpPr>
                <p:cNvPr id="4146" name="Google Shape;4146;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47" name="Google Shape;4147;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48" name="Google Shape;4148;p56"/>
          <p:cNvGrpSpPr/>
          <p:nvPr/>
        </p:nvGrpSpPr>
        <p:grpSpPr>
          <a:xfrm>
            <a:off x="2143176" y="3369134"/>
            <a:ext cx="1086701" cy="799429"/>
            <a:chOff x="2183288" y="3555572"/>
            <a:chExt cx="1136241" cy="835873"/>
          </a:xfrm>
        </p:grpSpPr>
        <p:sp>
          <p:nvSpPr>
            <p:cNvPr id="4149" name="Google Shape;4149;p5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0" name="Google Shape;4150;p56"/>
            <p:cNvGrpSpPr/>
            <p:nvPr/>
          </p:nvGrpSpPr>
          <p:grpSpPr>
            <a:xfrm>
              <a:off x="2205895" y="3637269"/>
              <a:ext cx="1089848" cy="724993"/>
              <a:chOff x="2205895" y="3637269"/>
              <a:chExt cx="1089848" cy="724993"/>
            </a:xfrm>
          </p:grpSpPr>
          <p:sp>
            <p:nvSpPr>
              <p:cNvPr id="4151" name="Google Shape;4151;p5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7" name="Google Shape;4157;p5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58" name="Google Shape;4158;p5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59" name="Google Shape;4159;p56"/>
            <p:cNvGrpSpPr/>
            <p:nvPr/>
          </p:nvGrpSpPr>
          <p:grpSpPr>
            <a:xfrm>
              <a:off x="3173850" y="3779426"/>
              <a:ext cx="145679" cy="70048"/>
              <a:chOff x="3173850" y="3779426"/>
              <a:chExt cx="145679" cy="70048"/>
            </a:xfrm>
          </p:grpSpPr>
          <p:cxnSp>
            <p:nvCxnSpPr>
              <p:cNvPr id="4160" name="Google Shape;4160;p5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161" name="Google Shape;4161;p5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56"/>
            <p:cNvGrpSpPr/>
            <p:nvPr/>
          </p:nvGrpSpPr>
          <p:grpSpPr>
            <a:xfrm>
              <a:off x="2183288" y="4139483"/>
              <a:ext cx="145133" cy="70048"/>
              <a:chOff x="2183288" y="4139483"/>
              <a:chExt cx="145133" cy="70048"/>
            </a:xfrm>
          </p:grpSpPr>
          <p:cxnSp>
            <p:nvCxnSpPr>
              <p:cNvPr id="4163" name="Google Shape;4163;p5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164" name="Google Shape;4164;p5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5" name="Google Shape;4165;p5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66" name="Google Shape;4166;p5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67" name="Google Shape;4167;p56"/>
            <p:cNvGrpSpPr/>
            <p:nvPr/>
          </p:nvGrpSpPr>
          <p:grpSpPr>
            <a:xfrm>
              <a:off x="2943836" y="4268886"/>
              <a:ext cx="60717" cy="122559"/>
              <a:chOff x="2943836" y="4268886"/>
              <a:chExt cx="60717" cy="122559"/>
            </a:xfrm>
          </p:grpSpPr>
          <p:sp>
            <p:nvSpPr>
              <p:cNvPr id="4168" name="Google Shape;4168;p5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69" name="Google Shape;4169;p5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170" name="Google Shape;4170;p56"/>
          <p:cNvGrpSpPr/>
          <p:nvPr/>
        </p:nvGrpSpPr>
        <p:grpSpPr>
          <a:xfrm>
            <a:off x="3406121" y="1290134"/>
            <a:ext cx="1675870" cy="758251"/>
            <a:chOff x="3530532" y="1496185"/>
            <a:chExt cx="1562000" cy="706730"/>
          </a:xfrm>
        </p:grpSpPr>
        <p:cxnSp>
          <p:nvCxnSpPr>
            <p:cNvPr id="4171" name="Google Shape;4171;p5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172" name="Google Shape;4172;p56"/>
            <p:cNvGrpSpPr/>
            <p:nvPr/>
          </p:nvGrpSpPr>
          <p:grpSpPr>
            <a:xfrm>
              <a:off x="3530532" y="1496185"/>
              <a:ext cx="323430" cy="463587"/>
              <a:chOff x="3530532" y="1496185"/>
              <a:chExt cx="323430" cy="463587"/>
            </a:xfrm>
          </p:grpSpPr>
          <p:grpSp>
            <p:nvGrpSpPr>
              <p:cNvPr id="4173" name="Google Shape;4173;p56"/>
              <p:cNvGrpSpPr/>
              <p:nvPr/>
            </p:nvGrpSpPr>
            <p:grpSpPr>
              <a:xfrm>
                <a:off x="3567462" y="1496185"/>
                <a:ext cx="286500" cy="361376"/>
                <a:chOff x="3567462" y="1496185"/>
                <a:chExt cx="286500" cy="361376"/>
              </a:xfrm>
            </p:grpSpPr>
            <p:cxnSp>
              <p:nvCxnSpPr>
                <p:cNvPr id="4174" name="Google Shape;4174;p5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75" name="Google Shape;4175;p5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5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56"/>
            <p:cNvGrpSpPr/>
            <p:nvPr/>
          </p:nvGrpSpPr>
          <p:grpSpPr>
            <a:xfrm>
              <a:off x="3891569" y="1779209"/>
              <a:ext cx="323945" cy="423706"/>
              <a:chOff x="3891569" y="1779209"/>
              <a:chExt cx="323945" cy="423706"/>
            </a:xfrm>
          </p:grpSpPr>
          <p:grpSp>
            <p:nvGrpSpPr>
              <p:cNvPr id="4178" name="Google Shape;4178;p56"/>
              <p:cNvGrpSpPr/>
              <p:nvPr/>
            </p:nvGrpSpPr>
            <p:grpSpPr>
              <a:xfrm>
                <a:off x="3929014" y="1881638"/>
                <a:ext cx="286500" cy="321278"/>
                <a:chOff x="3929014" y="1881638"/>
                <a:chExt cx="286500" cy="321278"/>
              </a:xfrm>
            </p:grpSpPr>
            <p:cxnSp>
              <p:nvCxnSpPr>
                <p:cNvPr id="4179" name="Google Shape;4179;p5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180" name="Google Shape;4180;p5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1" name="Google Shape;4181;p5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56"/>
            <p:cNvGrpSpPr/>
            <p:nvPr/>
          </p:nvGrpSpPr>
          <p:grpSpPr>
            <a:xfrm>
              <a:off x="4252606" y="1496185"/>
              <a:ext cx="324721" cy="463587"/>
              <a:chOff x="4252606" y="1496185"/>
              <a:chExt cx="324721" cy="463587"/>
            </a:xfrm>
          </p:grpSpPr>
          <p:grpSp>
            <p:nvGrpSpPr>
              <p:cNvPr id="4183" name="Google Shape;4183;p56"/>
              <p:cNvGrpSpPr/>
              <p:nvPr/>
            </p:nvGrpSpPr>
            <p:grpSpPr>
              <a:xfrm>
                <a:off x="4290828" y="1496185"/>
                <a:ext cx="286500" cy="361376"/>
                <a:chOff x="4290828" y="1496185"/>
                <a:chExt cx="286500" cy="361376"/>
              </a:xfrm>
            </p:grpSpPr>
            <p:cxnSp>
              <p:nvCxnSpPr>
                <p:cNvPr id="4184" name="Google Shape;4184;p5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85" name="Google Shape;4185;p5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6" name="Google Shape;4186;p5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7" name="Google Shape;4187;p56"/>
            <p:cNvGrpSpPr/>
            <p:nvPr/>
          </p:nvGrpSpPr>
          <p:grpSpPr>
            <a:xfrm>
              <a:off x="4613643" y="1763716"/>
              <a:ext cx="325308" cy="439200"/>
              <a:chOff x="4613643" y="1763716"/>
              <a:chExt cx="325308" cy="439200"/>
            </a:xfrm>
          </p:grpSpPr>
          <p:grpSp>
            <p:nvGrpSpPr>
              <p:cNvPr id="4188" name="Google Shape;4188;p56"/>
              <p:cNvGrpSpPr/>
              <p:nvPr/>
            </p:nvGrpSpPr>
            <p:grpSpPr>
              <a:xfrm>
                <a:off x="4652451" y="1879538"/>
                <a:ext cx="286500" cy="323378"/>
                <a:chOff x="4652451" y="1879538"/>
                <a:chExt cx="286500" cy="323378"/>
              </a:xfrm>
            </p:grpSpPr>
            <p:cxnSp>
              <p:nvCxnSpPr>
                <p:cNvPr id="4189" name="Google Shape;4189;p5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190" name="Google Shape;4190;p5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1" name="Google Shape;4191;p5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2" name="Google Shape;4192;p56"/>
          <p:cNvGrpSpPr/>
          <p:nvPr/>
        </p:nvGrpSpPr>
        <p:grpSpPr>
          <a:xfrm>
            <a:off x="3417981" y="2143759"/>
            <a:ext cx="1652173" cy="391517"/>
            <a:chOff x="3512551" y="2358270"/>
            <a:chExt cx="1597383" cy="378533"/>
          </a:xfrm>
        </p:grpSpPr>
        <p:cxnSp>
          <p:nvCxnSpPr>
            <p:cNvPr id="4193" name="Google Shape;4193;p56"/>
            <p:cNvCxnSpPr>
              <a:stCxn id="4194" idx="6"/>
              <a:endCxn id="419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196" name="Google Shape;4196;p56"/>
            <p:cNvGrpSpPr/>
            <p:nvPr/>
          </p:nvGrpSpPr>
          <p:grpSpPr>
            <a:xfrm>
              <a:off x="3512551" y="2358270"/>
              <a:ext cx="225647" cy="307714"/>
              <a:chOff x="2182679" y="2004714"/>
              <a:chExt cx="792300" cy="1080458"/>
            </a:xfrm>
          </p:grpSpPr>
          <p:cxnSp>
            <p:nvCxnSpPr>
              <p:cNvPr id="4197" name="Google Shape;4197;p56"/>
              <p:cNvCxnSpPr>
                <a:stCxn id="419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94" name="Google Shape;4194;p5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9" name="Google Shape;4199;p56"/>
            <p:cNvGrpSpPr/>
            <p:nvPr/>
          </p:nvGrpSpPr>
          <p:grpSpPr>
            <a:xfrm>
              <a:off x="3969644" y="2440153"/>
              <a:ext cx="225853" cy="296651"/>
              <a:chOff x="3775710" y="1729289"/>
              <a:chExt cx="136500" cy="179289"/>
            </a:xfrm>
          </p:grpSpPr>
          <p:cxnSp>
            <p:nvCxnSpPr>
              <p:cNvPr id="4200" name="Google Shape;4200;p5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201" name="Google Shape;4201;p5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56"/>
            <p:cNvGrpSpPr/>
            <p:nvPr/>
          </p:nvGrpSpPr>
          <p:grpSpPr>
            <a:xfrm>
              <a:off x="4427051" y="2358270"/>
              <a:ext cx="225647" cy="307714"/>
              <a:chOff x="5393704" y="2004714"/>
              <a:chExt cx="792300" cy="1080458"/>
            </a:xfrm>
          </p:grpSpPr>
          <p:cxnSp>
            <p:nvCxnSpPr>
              <p:cNvPr id="4204" name="Google Shape;4204;p56"/>
              <p:cNvCxnSpPr>
                <a:stCxn id="420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06" name="Google Shape;4206;p5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56"/>
            <p:cNvGrpSpPr/>
            <p:nvPr/>
          </p:nvGrpSpPr>
          <p:grpSpPr>
            <a:xfrm>
              <a:off x="4884287" y="2440252"/>
              <a:ext cx="225647" cy="296532"/>
              <a:chOff x="6999166" y="2292572"/>
              <a:chExt cx="792300" cy="1041192"/>
            </a:xfrm>
          </p:grpSpPr>
          <p:cxnSp>
            <p:nvCxnSpPr>
              <p:cNvPr id="4208" name="Google Shape;4208;p5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195" name="Google Shape;4195;p5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0" name="Google Shape;4210;p56"/>
          <p:cNvGrpSpPr/>
          <p:nvPr/>
        </p:nvGrpSpPr>
        <p:grpSpPr>
          <a:xfrm>
            <a:off x="6838789" y="979959"/>
            <a:ext cx="1581844" cy="732818"/>
            <a:chOff x="634175" y="2986275"/>
            <a:chExt cx="3147949" cy="1458344"/>
          </a:xfrm>
        </p:grpSpPr>
        <p:cxnSp>
          <p:nvCxnSpPr>
            <p:cNvPr id="4211" name="Google Shape;4211;p56"/>
            <p:cNvCxnSpPr>
              <a:stCxn id="4212" idx="4"/>
              <a:endCxn id="421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214" name="Google Shape;4214;p56"/>
            <p:cNvCxnSpPr>
              <a:stCxn id="4213" idx="0"/>
              <a:endCxn id="421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16" name="Google Shape;4216;p56"/>
            <p:cNvCxnSpPr>
              <a:stCxn id="4215" idx="4"/>
              <a:endCxn id="421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18" name="Google Shape;4218;p56"/>
            <p:cNvCxnSpPr>
              <a:stCxn id="4217" idx="0"/>
              <a:endCxn id="421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219" name="Google Shape;4219;p5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15" name="Google Shape;4215;p5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12" name="Google Shape;4212;p5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17" name="Google Shape;4217;p5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13" name="Google Shape;4213;p5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220" name="Google Shape;4220;p56"/>
          <p:cNvGrpSpPr/>
          <p:nvPr/>
        </p:nvGrpSpPr>
        <p:grpSpPr>
          <a:xfrm>
            <a:off x="3406504" y="2674269"/>
            <a:ext cx="1675128" cy="313674"/>
            <a:chOff x="998425" y="1182125"/>
            <a:chExt cx="1065400" cy="199500"/>
          </a:xfrm>
        </p:grpSpPr>
        <p:sp>
          <p:nvSpPr>
            <p:cNvPr id="4221" name="Google Shape;4221;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56"/>
          <p:cNvGrpSpPr/>
          <p:nvPr/>
        </p:nvGrpSpPr>
        <p:grpSpPr>
          <a:xfrm>
            <a:off x="3406503" y="3630235"/>
            <a:ext cx="1675129" cy="525345"/>
            <a:chOff x="5194708" y="3484366"/>
            <a:chExt cx="3148148" cy="987304"/>
          </a:xfrm>
        </p:grpSpPr>
        <p:grpSp>
          <p:nvGrpSpPr>
            <p:cNvPr id="4227" name="Google Shape;4227;p56"/>
            <p:cNvGrpSpPr/>
            <p:nvPr/>
          </p:nvGrpSpPr>
          <p:grpSpPr>
            <a:xfrm>
              <a:off x="7531521" y="3484366"/>
              <a:ext cx="811335" cy="987304"/>
              <a:chOff x="3379425" y="1617275"/>
              <a:chExt cx="1090650" cy="1327200"/>
            </a:xfrm>
          </p:grpSpPr>
          <p:sp>
            <p:nvSpPr>
              <p:cNvPr id="4228" name="Google Shape;4228;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56"/>
            <p:cNvGrpSpPr/>
            <p:nvPr/>
          </p:nvGrpSpPr>
          <p:grpSpPr>
            <a:xfrm>
              <a:off x="6752546" y="3484366"/>
              <a:ext cx="811428" cy="987304"/>
              <a:chOff x="2332275" y="1617275"/>
              <a:chExt cx="1090775" cy="1327200"/>
            </a:xfrm>
          </p:grpSpPr>
          <p:sp>
            <p:nvSpPr>
              <p:cNvPr id="4232" name="Google Shape;4232;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5" name="Google Shape;4235;p56"/>
            <p:cNvGrpSpPr/>
            <p:nvPr/>
          </p:nvGrpSpPr>
          <p:grpSpPr>
            <a:xfrm>
              <a:off x="5973664" y="3484366"/>
              <a:ext cx="811335" cy="987304"/>
              <a:chOff x="1285250" y="1617275"/>
              <a:chExt cx="1090650" cy="1327200"/>
            </a:xfrm>
          </p:grpSpPr>
          <p:sp>
            <p:nvSpPr>
              <p:cNvPr id="4236" name="Google Shape;4236;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56"/>
            <p:cNvGrpSpPr/>
            <p:nvPr/>
          </p:nvGrpSpPr>
          <p:grpSpPr>
            <a:xfrm>
              <a:off x="5194708" y="3484366"/>
              <a:ext cx="811409" cy="987304"/>
              <a:chOff x="238125" y="1617275"/>
              <a:chExt cx="1090750" cy="1327200"/>
            </a:xfrm>
          </p:grpSpPr>
          <p:sp>
            <p:nvSpPr>
              <p:cNvPr id="4240" name="Google Shape;4240;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3" name="Google Shape;4243;p56"/>
          <p:cNvGrpSpPr/>
          <p:nvPr/>
        </p:nvGrpSpPr>
        <p:grpSpPr>
          <a:xfrm>
            <a:off x="6840188" y="2276124"/>
            <a:ext cx="1579046" cy="522230"/>
            <a:chOff x="6853641" y="2534077"/>
            <a:chExt cx="1515545" cy="501229"/>
          </a:xfrm>
        </p:grpSpPr>
        <p:grpSp>
          <p:nvGrpSpPr>
            <p:cNvPr id="4244" name="Google Shape;4244;p56"/>
            <p:cNvGrpSpPr/>
            <p:nvPr/>
          </p:nvGrpSpPr>
          <p:grpSpPr>
            <a:xfrm>
              <a:off x="6853641" y="2618923"/>
              <a:ext cx="1515545" cy="324556"/>
              <a:chOff x="6853641" y="2618923"/>
              <a:chExt cx="1515545" cy="324556"/>
            </a:xfrm>
          </p:grpSpPr>
          <p:sp>
            <p:nvSpPr>
              <p:cNvPr id="4245" name="Google Shape;4245;p5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5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56"/>
          <p:cNvGrpSpPr/>
          <p:nvPr/>
        </p:nvGrpSpPr>
        <p:grpSpPr>
          <a:xfrm>
            <a:off x="3435080" y="3151165"/>
            <a:ext cx="1617976" cy="346616"/>
            <a:chOff x="1808063" y="4294338"/>
            <a:chExt cx="3370782" cy="721817"/>
          </a:xfrm>
        </p:grpSpPr>
        <p:sp>
          <p:nvSpPr>
            <p:cNvPr id="4256" name="Google Shape;4256;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56"/>
          <p:cNvGrpSpPr/>
          <p:nvPr/>
        </p:nvGrpSpPr>
        <p:grpSpPr>
          <a:xfrm>
            <a:off x="5261076" y="3817915"/>
            <a:ext cx="1417067" cy="350605"/>
            <a:chOff x="4234950" y="2101012"/>
            <a:chExt cx="4219974" cy="1044090"/>
          </a:xfrm>
        </p:grpSpPr>
        <p:sp>
          <p:nvSpPr>
            <p:cNvPr id="4267" name="Google Shape;4267;p5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56"/>
          <p:cNvGrpSpPr/>
          <p:nvPr/>
        </p:nvGrpSpPr>
        <p:grpSpPr>
          <a:xfrm>
            <a:off x="6836548" y="1808672"/>
            <a:ext cx="1586327" cy="371557"/>
            <a:chOff x="1247650" y="2075423"/>
            <a:chExt cx="6648477" cy="1557238"/>
          </a:xfrm>
        </p:grpSpPr>
        <p:sp>
          <p:nvSpPr>
            <p:cNvPr id="4284" name="Google Shape;4284;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56"/>
          <p:cNvGrpSpPr/>
          <p:nvPr/>
        </p:nvGrpSpPr>
        <p:grpSpPr>
          <a:xfrm>
            <a:off x="5267818" y="961862"/>
            <a:ext cx="1415601" cy="1648533"/>
            <a:chOff x="1839112" y="2209163"/>
            <a:chExt cx="1918159" cy="2233784"/>
          </a:xfrm>
        </p:grpSpPr>
        <p:sp>
          <p:nvSpPr>
            <p:cNvPr id="4291" name="Google Shape;4291;p5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94" name="Google Shape;4294;p56"/>
            <p:cNvCxnSpPr>
              <a:stCxn id="4291" idx="6"/>
              <a:endCxn id="429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95" name="Google Shape;4295;p56"/>
            <p:cNvCxnSpPr>
              <a:stCxn id="4292" idx="4"/>
              <a:endCxn id="429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297" name="Google Shape;4297;p56"/>
            <p:cNvCxnSpPr>
              <a:stCxn id="4296" idx="6"/>
              <a:endCxn id="429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98" name="Google Shape;4298;p56"/>
            <p:cNvCxnSpPr>
              <a:stCxn id="4293" idx="4"/>
              <a:endCxn id="429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296" name="Google Shape;4296;p5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1" name="Google Shape;4301;p56"/>
            <p:cNvCxnSpPr>
              <a:endCxn id="430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302" name="Google Shape;4302;p56"/>
          <p:cNvGrpSpPr/>
          <p:nvPr/>
        </p:nvGrpSpPr>
        <p:grpSpPr>
          <a:xfrm>
            <a:off x="3425084" y="979946"/>
            <a:ext cx="1637968" cy="154942"/>
            <a:chOff x="238125" y="2506075"/>
            <a:chExt cx="7115411" cy="673075"/>
          </a:xfrm>
        </p:grpSpPr>
        <p:sp>
          <p:nvSpPr>
            <p:cNvPr id="4303" name="Google Shape;4303;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56"/>
          <p:cNvGrpSpPr/>
          <p:nvPr/>
        </p:nvGrpSpPr>
        <p:grpSpPr>
          <a:xfrm>
            <a:off x="1965820" y="1294664"/>
            <a:ext cx="1262932" cy="785408"/>
            <a:chOff x="548861" y="389676"/>
            <a:chExt cx="3843371" cy="2390163"/>
          </a:xfrm>
        </p:grpSpPr>
        <p:cxnSp>
          <p:nvCxnSpPr>
            <p:cNvPr id="4309" name="Google Shape;4309;p5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10" name="Google Shape;4310;p5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11" name="Google Shape;4311;p5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12" name="Google Shape;4312;p5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313" name="Google Shape;4313;p5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314" name="Google Shape;4314;p5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15" name="Google Shape;4315;p5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316" name="Google Shape;4316;p5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56"/>
          <p:cNvGrpSpPr/>
          <p:nvPr/>
        </p:nvGrpSpPr>
        <p:grpSpPr>
          <a:xfrm>
            <a:off x="753952" y="2401541"/>
            <a:ext cx="1412054" cy="633562"/>
            <a:chOff x="1187400" y="2529299"/>
            <a:chExt cx="6769193" cy="2241903"/>
          </a:xfrm>
        </p:grpSpPr>
        <p:sp>
          <p:nvSpPr>
            <p:cNvPr id="4323" name="Google Shape;4323;p5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324" name="Google Shape;4324;p5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25" name="Google Shape;4325;p5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26" name="Google Shape;4326;p5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27" name="Google Shape;4327;p5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28" name="Google Shape;4328;p5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29" name="Google Shape;4329;p5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330" name="Google Shape;4330;p56"/>
            <p:cNvCxnSpPr>
              <a:stCxn id="4323" idx="2"/>
              <a:endCxn id="432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31" name="Google Shape;4331;p56"/>
            <p:cNvCxnSpPr>
              <a:stCxn id="4325" idx="0"/>
              <a:endCxn id="432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32" name="Google Shape;4332;p56"/>
            <p:cNvCxnSpPr>
              <a:stCxn id="4325" idx="2"/>
              <a:endCxn id="432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33" name="Google Shape;4333;p56"/>
            <p:cNvCxnSpPr>
              <a:stCxn id="4326" idx="0"/>
              <a:endCxn id="432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34" name="Google Shape;4334;p56"/>
            <p:cNvCxnSpPr>
              <a:stCxn id="4324" idx="2"/>
              <a:endCxn id="432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35" name="Google Shape;4335;p56"/>
            <p:cNvCxnSpPr>
              <a:stCxn id="4328" idx="0"/>
              <a:endCxn id="432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336" name="Google Shape;4336;p56"/>
          <p:cNvGrpSpPr/>
          <p:nvPr/>
        </p:nvGrpSpPr>
        <p:grpSpPr>
          <a:xfrm>
            <a:off x="6840198" y="2894250"/>
            <a:ext cx="1579035" cy="540873"/>
            <a:chOff x="6895650" y="3126697"/>
            <a:chExt cx="1436662" cy="492105"/>
          </a:xfrm>
        </p:grpSpPr>
        <p:sp>
          <p:nvSpPr>
            <p:cNvPr id="4337" name="Google Shape;4337;p5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2" name="Google Shape;4342;p56"/>
            <p:cNvGrpSpPr/>
            <p:nvPr/>
          </p:nvGrpSpPr>
          <p:grpSpPr>
            <a:xfrm>
              <a:off x="6995957" y="3335810"/>
              <a:ext cx="1230393" cy="71754"/>
              <a:chOff x="6995957" y="3287964"/>
              <a:chExt cx="1230393" cy="71754"/>
            </a:xfrm>
          </p:grpSpPr>
          <p:sp>
            <p:nvSpPr>
              <p:cNvPr id="4343" name="Google Shape;4343;p5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8" name="Google Shape;4348;p56"/>
          <p:cNvGrpSpPr/>
          <p:nvPr/>
        </p:nvGrpSpPr>
        <p:grpSpPr>
          <a:xfrm>
            <a:off x="6838780" y="3531013"/>
            <a:ext cx="1581862" cy="650625"/>
            <a:chOff x="6777990" y="3710194"/>
            <a:chExt cx="1646915" cy="677382"/>
          </a:xfrm>
        </p:grpSpPr>
        <p:grpSp>
          <p:nvGrpSpPr>
            <p:cNvPr id="4349" name="Google Shape;4349;p56"/>
            <p:cNvGrpSpPr/>
            <p:nvPr/>
          </p:nvGrpSpPr>
          <p:grpSpPr>
            <a:xfrm>
              <a:off x="6777990" y="3874492"/>
              <a:ext cx="411129" cy="513083"/>
              <a:chOff x="6777990" y="3874492"/>
              <a:chExt cx="411129" cy="513083"/>
            </a:xfrm>
          </p:grpSpPr>
          <p:cxnSp>
            <p:nvCxnSpPr>
              <p:cNvPr id="4350" name="Google Shape;4350;p5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51" name="Google Shape;4351;p5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2" name="Google Shape;4352;p56"/>
            <p:cNvGrpSpPr/>
            <p:nvPr/>
          </p:nvGrpSpPr>
          <p:grpSpPr>
            <a:xfrm>
              <a:off x="7188425" y="3710194"/>
              <a:ext cx="411123" cy="520535"/>
              <a:chOff x="7188425" y="3710194"/>
              <a:chExt cx="411123" cy="520535"/>
            </a:xfrm>
          </p:grpSpPr>
          <p:cxnSp>
            <p:nvCxnSpPr>
              <p:cNvPr id="4353" name="Google Shape;4353;p5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54" name="Google Shape;4354;p5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56"/>
            <p:cNvGrpSpPr/>
            <p:nvPr/>
          </p:nvGrpSpPr>
          <p:grpSpPr>
            <a:xfrm>
              <a:off x="7603341" y="3874492"/>
              <a:ext cx="411474" cy="513083"/>
              <a:chOff x="7603341" y="3874492"/>
              <a:chExt cx="411474" cy="513083"/>
            </a:xfrm>
          </p:grpSpPr>
          <p:cxnSp>
            <p:nvCxnSpPr>
              <p:cNvPr id="4356" name="Google Shape;4356;p5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57" name="Google Shape;4357;p5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56"/>
            <p:cNvGrpSpPr/>
            <p:nvPr/>
          </p:nvGrpSpPr>
          <p:grpSpPr>
            <a:xfrm>
              <a:off x="8013776" y="3722847"/>
              <a:ext cx="411129" cy="507881"/>
              <a:chOff x="8013776" y="3722847"/>
              <a:chExt cx="411129" cy="507881"/>
            </a:xfrm>
          </p:grpSpPr>
          <p:cxnSp>
            <p:nvCxnSpPr>
              <p:cNvPr id="4359" name="Google Shape;4359;p5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360" name="Google Shape;4360;p5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1" name="Google Shape;4361;p56"/>
          <p:cNvGrpSpPr/>
          <p:nvPr/>
        </p:nvGrpSpPr>
        <p:grpSpPr>
          <a:xfrm>
            <a:off x="5258295" y="2703853"/>
            <a:ext cx="1421889" cy="1020603"/>
            <a:chOff x="5190863" y="2824811"/>
            <a:chExt cx="1544860" cy="1108869"/>
          </a:xfrm>
        </p:grpSpPr>
        <p:grpSp>
          <p:nvGrpSpPr>
            <p:cNvPr id="4362" name="Google Shape;4362;p56"/>
            <p:cNvGrpSpPr/>
            <p:nvPr/>
          </p:nvGrpSpPr>
          <p:grpSpPr>
            <a:xfrm>
              <a:off x="5938695" y="3176919"/>
              <a:ext cx="685761" cy="404739"/>
              <a:chOff x="5938695" y="3176919"/>
              <a:chExt cx="685761" cy="404739"/>
            </a:xfrm>
          </p:grpSpPr>
          <p:grpSp>
            <p:nvGrpSpPr>
              <p:cNvPr id="4363" name="Google Shape;4363;p56"/>
              <p:cNvGrpSpPr/>
              <p:nvPr/>
            </p:nvGrpSpPr>
            <p:grpSpPr>
              <a:xfrm>
                <a:off x="5938695" y="3176919"/>
                <a:ext cx="685761" cy="404739"/>
                <a:chOff x="5938695" y="3176919"/>
                <a:chExt cx="685761" cy="404739"/>
              </a:xfrm>
            </p:grpSpPr>
            <p:sp>
              <p:nvSpPr>
                <p:cNvPr id="4364" name="Google Shape;4364;p5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6" name="Google Shape;4366;p5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56"/>
            <p:cNvGrpSpPr/>
            <p:nvPr/>
          </p:nvGrpSpPr>
          <p:grpSpPr>
            <a:xfrm>
              <a:off x="5305233" y="3176835"/>
              <a:ext cx="685971" cy="404655"/>
              <a:chOff x="5305233" y="3176835"/>
              <a:chExt cx="685971" cy="404655"/>
            </a:xfrm>
          </p:grpSpPr>
          <p:grpSp>
            <p:nvGrpSpPr>
              <p:cNvPr id="4368" name="Google Shape;4368;p56"/>
              <p:cNvGrpSpPr/>
              <p:nvPr/>
            </p:nvGrpSpPr>
            <p:grpSpPr>
              <a:xfrm>
                <a:off x="5305233" y="3176835"/>
                <a:ext cx="685971" cy="404655"/>
                <a:chOff x="5305233" y="3176835"/>
                <a:chExt cx="685971" cy="404655"/>
              </a:xfrm>
            </p:grpSpPr>
            <p:sp>
              <p:nvSpPr>
                <p:cNvPr id="4369" name="Google Shape;4369;p5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1" name="Google Shape;4371;p5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2" name="Google Shape;4372;p5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3" name="Google Shape;4373;p56"/>
            <p:cNvGrpSpPr/>
            <p:nvPr/>
          </p:nvGrpSpPr>
          <p:grpSpPr>
            <a:xfrm>
              <a:off x="5657361" y="2824811"/>
              <a:ext cx="1078361" cy="404655"/>
              <a:chOff x="5657361" y="2824811"/>
              <a:chExt cx="1078361" cy="404655"/>
            </a:xfrm>
          </p:grpSpPr>
          <p:grpSp>
            <p:nvGrpSpPr>
              <p:cNvPr id="4374" name="Google Shape;4374;p56"/>
              <p:cNvGrpSpPr/>
              <p:nvPr/>
            </p:nvGrpSpPr>
            <p:grpSpPr>
              <a:xfrm>
                <a:off x="5657361" y="2824811"/>
                <a:ext cx="1078361" cy="404655"/>
                <a:chOff x="5657361" y="2824811"/>
                <a:chExt cx="1078361" cy="404655"/>
              </a:xfrm>
            </p:grpSpPr>
            <p:grpSp>
              <p:nvGrpSpPr>
                <p:cNvPr id="4375" name="Google Shape;4375;p56"/>
                <p:cNvGrpSpPr/>
                <p:nvPr/>
              </p:nvGrpSpPr>
              <p:grpSpPr>
                <a:xfrm>
                  <a:off x="5938485" y="2824811"/>
                  <a:ext cx="797237" cy="404655"/>
                  <a:chOff x="5938485" y="2824811"/>
                  <a:chExt cx="797237" cy="404655"/>
                </a:xfrm>
              </p:grpSpPr>
              <p:sp>
                <p:nvSpPr>
                  <p:cNvPr id="4376" name="Google Shape;4376;p5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8" name="Google Shape;4378;p5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9" name="Google Shape;4379;p5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0" name="Google Shape;4380;p56"/>
            <p:cNvGrpSpPr/>
            <p:nvPr/>
          </p:nvGrpSpPr>
          <p:grpSpPr>
            <a:xfrm>
              <a:off x="5190863" y="3528942"/>
              <a:ext cx="1078026" cy="404739"/>
              <a:chOff x="5190863" y="3528942"/>
              <a:chExt cx="1078026" cy="404739"/>
            </a:xfrm>
          </p:grpSpPr>
          <p:sp>
            <p:nvSpPr>
              <p:cNvPr id="4381" name="Google Shape;4381;p5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2" name="Google Shape;4382;p56"/>
              <p:cNvGrpSpPr/>
              <p:nvPr/>
            </p:nvGrpSpPr>
            <p:grpSpPr>
              <a:xfrm>
                <a:off x="5190863" y="3528942"/>
                <a:ext cx="1078026" cy="404739"/>
                <a:chOff x="5190863" y="3528942"/>
                <a:chExt cx="1078026" cy="404739"/>
              </a:xfrm>
            </p:grpSpPr>
            <p:sp>
              <p:nvSpPr>
                <p:cNvPr id="4383" name="Google Shape;4383;p5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85" name="Google Shape;4385;p56"/>
          <p:cNvGrpSpPr/>
          <p:nvPr/>
        </p:nvGrpSpPr>
        <p:grpSpPr>
          <a:xfrm>
            <a:off x="724302" y="1268321"/>
            <a:ext cx="1086719" cy="879487"/>
            <a:chOff x="803162" y="1474292"/>
            <a:chExt cx="1086719" cy="879487"/>
          </a:xfrm>
        </p:grpSpPr>
        <p:grpSp>
          <p:nvGrpSpPr>
            <p:cNvPr id="4386" name="Google Shape;4386;p56"/>
            <p:cNvGrpSpPr/>
            <p:nvPr/>
          </p:nvGrpSpPr>
          <p:grpSpPr>
            <a:xfrm>
              <a:off x="803162" y="1625948"/>
              <a:ext cx="445856" cy="576579"/>
              <a:chOff x="803162" y="1625948"/>
              <a:chExt cx="445856" cy="576579"/>
            </a:xfrm>
          </p:grpSpPr>
          <p:sp>
            <p:nvSpPr>
              <p:cNvPr id="4387" name="Google Shape;4387;p5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8" name="Google Shape;4388;p56"/>
              <p:cNvGrpSpPr/>
              <p:nvPr/>
            </p:nvGrpSpPr>
            <p:grpSpPr>
              <a:xfrm>
                <a:off x="1056023" y="1625948"/>
                <a:ext cx="192995" cy="576579"/>
                <a:chOff x="1056023" y="1625948"/>
                <a:chExt cx="192995" cy="576579"/>
              </a:xfrm>
            </p:grpSpPr>
            <p:sp>
              <p:nvSpPr>
                <p:cNvPr id="4389" name="Google Shape;4389;p5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94" name="Google Shape;4394;p56"/>
            <p:cNvGrpSpPr/>
            <p:nvPr/>
          </p:nvGrpSpPr>
          <p:grpSpPr>
            <a:xfrm>
              <a:off x="1371406" y="1474292"/>
              <a:ext cx="518475" cy="879487"/>
              <a:chOff x="1398231" y="1474292"/>
              <a:chExt cx="518475" cy="879487"/>
            </a:xfrm>
          </p:grpSpPr>
          <p:grpSp>
            <p:nvGrpSpPr>
              <p:cNvPr id="4395" name="Google Shape;4395;p56"/>
              <p:cNvGrpSpPr/>
              <p:nvPr/>
            </p:nvGrpSpPr>
            <p:grpSpPr>
              <a:xfrm>
                <a:off x="1398231" y="1474292"/>
                <a:ext cx="518475" cy="341643"/>
                <a:chOff x="1398231" y="1474292"/>
                <a:chExt cx="518475" cy="341643"/>
              </a:xfrm>
            </p:grpSpPr>
            <p:sp>
              <p:nvSpPr>
                <p:cNvPr id="4396" name="Google Shape;4396;p5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7" name="Google Shape;4397;p56"/>
                <p:cNvGrpSpPr/>
                <p:nvPr/>
              </p:nvGrpSpPr>
              <p:grpSpPr>
                <a:xfrm>
                  <a:off x="1616453" y="1474292"/>
                  <a:ext cx="300253" cy="341643"/>
                  <a:chOff x="1616453" y="1475379"/>
                  <a:chExt cx="300253" cy="341643"/>
                </a:xfrm>
              </p:grpSpPr>
              <p:sp>
                <p:nvSpPr>
                  <p:cNvPr id="4398" name="Google Shape;4398;p5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5" name="Google Shape;4405;p56"/>
                  <p:cNvGrpSpPr/>
                  <p:nvPr/>
                </p:nvGrpSpPr>
                <p:grpSpPr>
                  <a:xfrm>
                    <a:off x="1839639" y="1475379"/>
                    <a:ext cx="77067" cy="341643"/>
                    <a:chOff x="1839639" y="1475379"/>
                    <a:chExt cx="77067" cy="341643"/>
                  </a:xfrm>
                </p:grpSpPr>
                <p:sp>
                  <p:nvSpPr>
                    <p:cNvPr id="4406" name="Google Shape;4406;p5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08" name="Google Shape;4408;p56"/>
              <p:cNvGrpSpPr/>
              <p:nvPr/>
            </p:nvGrpSpPr>
            <p:grpSpPr>
              <a:xfrm>
                <a:off x="1398451" y="2012951"/>
                <a:ext cx="518255" cy="340828"/>
                <a:chOff x="1398451" y="2012951"/>
                <a:chExt cx="518255" cy="340828"/>
              </a:xfrm>
            </p:grpSpPr>
            <p:sp>
              <p:nvSpPr>
                <p:cNvPr id="4409" name="Google Shape;4409;p5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0" name="Google Shape;4410;p56"/>
                <p:cNvGrpSpPr/>
                <p:nvPr/>
              </p:nvGrpSpPr>
              <p:grpSpPr>
                <a:xfrm>
                  <a:off x="1616453" y="2012951"/>
                  <a:ext cx="300253" cy="340828"/>
                  <a:chOff x="1616453" y="2013538"/>
                  <a:chExt cx="300253" cy="340828"/>
                </a:xfrm>
              </p:grpSpPr>
              <p:sp>
                <p:nvSpPr>
                  <p:cNvPr id="4411" name="Google Shape;4411;p5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8" name="Google Shape;4418;p56"/>
                  <p:cNvGrpSpPr/>
                  <p:nvPr/>
                </p:nvGrpSpPr>
                <p:grpSpPr>
                  <a:xfrm>
                    <a:off x="1839639" y="2013538"/>
                    <a:ext cx="77067" cy="340828"/>
                    <a:chOff x="1839639" y="2013538"/>
                    <a:chExt cx="77067" cy="340828"/>
                  </a:xfrm>
                </p:grpSpPr>
                <p:sp>
                  <p:nvSpPr>
                    <p:cNvPr id="4419" name="Google Shape;4419;p5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421" name="Google Shape;4421;p56"/>
          <p:cNvGrpSpPr/>
          <p:nvPr/>
        </p:nvGrpSpPr>
        <p:grpSpPr>
          <a:xfrm>
            <a:off x="721126" y="3399508"/>
            <a:ext cx="1368681" cy="682918"/>
            <a:chOff x="724986" y="3605478"/>
            <a:chExt cx="1368681" cy="682918"/>
          </a:xfrm>
        </p:grpSpPr>
        <p:grpSp>
          <p:nvGrpSpPr>
            <p:cNvPr id="4422" name="Google Shape;4422;p56"/>
            <p:cNvGrpSpPr/>
            <p:nvPr/>
          </p:nvGrpSpPr>
          <p:grpSpPr>
            <a:xfrm>
              <a:off x="1289102" y="3823629"/>
              <a:ext cx="240442" cy="250435"/>
              <a:chOff x="-165066" y="3843615"/>
              <a:chExt cx="221259" cy="230455"/>
            </a:xfrm>
          </p:grpSpPr>
          <p:sp>
            <p:nvSpPr>
              <p:cNvPr id="4423" name="Google Shape;4423;p5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3" name="Google Shape;4443;p56"/>
            <p:cNvGrpSpPr/>
            <p:nvPr/>
          </p:nvGrpSpPr>
          <p:grpSpPr>
            <a:xfrm>
              <a:off x="724986" y="3605478"/>
              <a:ext cx="1368681" cy="682918"/>
              <a:chOff x="724986" y="3605478"/>
              <a:chExt cx="1368681" cy="682918"/>
            </a:xfrm>
          </p:grpSpPr>
          <p:grpSp>
            <p:nvGrpSpPr>
              <p:cNvPr id="4444" name="Google Shape;4444;p56"/>
              <p:cNvGrpSpPr/>
              <p:nvPr/>
            </p:nvGrpSpPr>
            <p:grpSpPr>
              <a:xfrm>
                <a:off x="1498221" y="4047614"/>
                <a:ext cx="529172" cy="240783"/>
                <a:chOff x="1498221" y="4047614"/>
                <a:chExt cx="529172" cy="240783"/>
              </a:xfrm>
            </p:grpSpPr>
            <p:grpSp>
              <p:nvGrpSpPr>
                <p:cNvPr id="4445" name="Google Shape;4445;p56"/>
                <p:cNvGrpSpPr/>
                <p:nvPr/>
              </p:nvGrpSpPr>
              <p:grpSpPr>
                <a:xfrm>
                  <a:off x="1826655" y="4224370"/>
                  <a:ext cx="200738" cy="25631"/>
                  <a:chOff x="1826655" y="4224370"/>
                  <a:chExt cx="200738" cy="25631"/>
                </a:xfrm>
              </p:grpSpPr>
              <p:sp>
                <p:nvSpPr>
                  <p:cNvPr id="4446" name="Google Shape;4446;p5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56"/>
                <p:cNvGrpSpPr/>
                <p:nvPr/>
              </p:nvGrpSpPr>
              <p:grpSpPr>
                <a:xfrm>
                  <a:off x="1498221" y="4047614"/>
                  <a:ext cx="328444" cy="240783"/>
                  <a:chOff x="1498221" y="4047614"/>
                  <a:chExt cx="328444" cy="240783"/>
                </a:xfrm>
              </p:grpSpPr>
              <p:sp>
                <p:nvSpPr>
                  <p:cNvPr id="4449" name="Google Shape;4449;p5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0" name="Google Shape;4450;p56"/>
                  <p:cNvGrpSpPr/>
                  <p:nvPr/>
                </p:nvGrpSpPr>
                <p:grpSpPr>
                  <a:xfrm>
                    <a:off x="1498221" y="4047614"/>
                    <a:ext cx="150566" cy="190416"/>
                    <a:chOff x="1498221" y="4047614"/>
                    <a:chExt cx="150566" cy="190416"/>
                  </a:xfrm>
                </p:grpSpPr>
                <p:sp>
                  <p:nvSpPr>
                    <p:cNvPr id="4451" name="Google Shape;4451;p5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53" name="Google Shape;4453;p56"/>
              <p:cNvGrpSpPr/>
              <p:nvPr/>
            </p:nvGrpSpPr>
            <p:grpSpPr>
              <a:xfrm>
                <a:off x="1560718" y="3800594"/>
                <a:ext cx="532948" cy="302090"/>
                <a:chOff x="1560718" y="3800594"/>
                <a:chExt cx="532948" cy="302090"/>
              </a:xfrm>
            </p:grpSpPr>
            <p:grpSp>
              <p:nvGrpSpPr>
                <p:cNvPr id="4454" name="Google Shape;4454;p56"/>
                <p:cNvGrpSpPr/>
                <p:nvPr/>
              </p:nvGrpSpPr>
              <p:grpSpPr>
                <a:xfrm>
                  <a:off x="1912179" y="3827344"/>
                  <a:ext cx="181487" cy="25631"/>
                  <a:chOff x="1912179" y="3827344"/>
                  <a:chExt cx="181487" cy="25631"/>
                </a:xfrm>
              </p:grpSpPr>
              <p:sp>
                <p:nvSpPr>
                  <p:cNvPr id="4455" name="Google Shape;4455;p5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7" name="Google Shape;4457;p56"/>
                <p:cNvGrpSpPr/>
                <p:nvPr/>
              </p:nvGrpSpPr>
              <p:grpSpPr>
                <a:xfrm>
                  <a:off x="1912179" y="4044505"/>
                  <a:ext cx="181487" cy="25622"/>
                  <a:chOff x="1912179" y="4044506"/>
                  <a:chExt cx="181487" cy="25622"/>
                </a:xfrm>
              </p:grpSpPr>
              <p:sp>
                <p:nvSpPr>
                  <p:cNvPr id="4458" name="Google Shape;4458;p5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56"/>
                <p:cNvGrpSpPr/>
                <p:nvPr/>
              </p:nvGrpSpPr>
              <p:grpSpPr>
                <a:xfrm>
                  <a:off x="1560718" y="3800594"/>
                  <a:ext cx="351472" cy="302090"/>
                  <a:chOff x="1560718" y="3800594"/>
                  <a:chExt cx="351472" cy="302090"/>
                </a:xfrm>
              </p:grpSpPr>
              <p:grpSp>
                <p:nvGrpSpPr>
                  <p:cNvPr id="4461" name="Google Shape;4461;p56"/>
                  <p:cNvGrpSpPr/>
                  <p:nvPr/>
                </p:nvGrpSpPr>
                <p:grpSpPr>
                  <a:xfrm>
                    <a:off x="1560718" y="3842857"/>
                    <a:ext cx="173586" cy="217131"/>
                    <a:chOff x="1560718" y="3842857"/>
                    <a:chExt cx="173586" cy="217131"/>
                  </a:xfrm>
                </p:grpSpPr>
                <p:sp>
                  <p:nvSpPr>
                    <p:cNvPr id="4462" name="Google Shape;4462;p5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5" name="Google Shape;4465;p5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67" name="Google Shape;4467;p5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8" name="Google Shape;4468;p56"/>
              <p:cNvGrpSpPr/>
              <p:nvPr/>
            </p:nvGrpSpPr>
            <p:grpSpPr>
              <a:xfrm>
                <a:off x="785350" y="3605478"/>
                <a:ext cx="535311" cy="249245"/>
                <a:chOff x="785350" y="3605478"/>
                <a:chExt cx="535311" cy="249245"/>
              </a:xfrm>
            </p:grpSpPr>
            <p:grpSp>
              <p:nvGrpSpPr>
                <p:cNvPr id="4469" name="Google Shape;4469;p56"/>
                <p:cNvGrpSpPr/>
                <p:nvPr/>
              </p:nvGrpSpPr>
              <p:grpSpPr>
                <a:xfrm>
                  <a:off x="785350" y="3605478"/>
                  <a:ext cx="376191" cy="102736"/>
                  <a:chOff x="785350" y="3605478"/>
                  <a:chExt cx="376191" cy="102736"/>
                </a:xfrm>
              </p:grpSpPr>
              <p:sp>
                <p:nvSpPr>
                  <p:cNvPr id="4470" name="Google Shape;4470;p5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56"/>
                <p:cNvGrpSpPr/>
                <p:nvPr/>
              </p:nvGrpSpPr>
              <p:grpSpPr>
                <a:xfrm>
                  <a:off x="1161530" y="3655851"/>
                  <a:ext cx="159131" cy="198872"/>
                  <a:chOff x="1161530" y="3655851"/>
                  <a:chExt cx="159131" cy="198872"/>
                </a:xfrm>
              </p:grpSpPr>
              <p:sp>
                <p:nvSpPr>
                  <p:cNvPr id="4474" name="Google Shape;4474;p5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6" name="Google Shape;4476;p56"/>
              <p:cNvGrpSpPr/>
              <p:nvPr/>
            </p:nvGrpSpPr>
            <p:grpSpPr>
              <a:xfrm>
                <a:off x="785350" y="4047614"/>
                <a:ext cx="535311" cy="240783"/>
                <a:chOff x="785350" y="4047614"/>
                <a:chExt cx="535311" cy="240783"/>
              </a:xfrm>
            </p:grpSpPr>
            <p:grpSp>
              <p:nvGrpSpPr>
                <p:cNvPr id="4477" name="Google Shape;4477;p56"/>
                <p:cNvGrpSpPr/>
                <p:nvPr/>
              </p:nvGrpSpPr>
              <p:grpSpPr>
                <a:xfrm>
                  <a:off x="1161636" y="4047614"/>
                  <a:ext cx="159025" cy="190415"/>
                  <a:chOff x="1161636" y="4047614"/>
                  <a:chExt cx="159025" cy="190415"/>
                </a:xfrm>
              </p:grpSpPr>
              <p:sp>
                <p:nvSpPr>
                  <p:cNvPr id="4478" name="Google Shape;4478;p5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0" name="Google Shape;4480;p56"/>
                <p:cNvGrpSpPr/>
                <p:nvPr/>
              </p:nvGrpSpPr>
              <p:grpSpPr>
                <a:xfrm>
                  <a:off x="785350" y="4185661"/>
                  <a:ext cx="376191" cy="102736"/>
                  <a:chOff x="785350" y="4185661"/>
                  <a:chExt cx="376191" cy="102736"/>
                </a:xfrm>
              </p:grpSpPr>
              <p:sp>
                <p:nvSpPr>
                  <p:cNvPr id="4481" name="Google Shape;4481;p5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4" name="Google Shape;4484;p56"/>
              <p:cNvGrpSpPr/>
              <p:nvPr/>
            </p:nvGrpSpPr>
            <p:grpSpPr>
              <a:xfrm>
                <a:off x="1501054" y="3605478"/>
                <a:ext cx="526340" cy="249240"/>
                <a:chOff x="1501054" y="3605478"/>
                <a:chExt cx="526340" cy="249240"/>
              </a:xfrm>
            </p:grpSpPr>
            <p:grpSp>
              <p:nvGrpSpPr>
                <p:cNvPr id="4485" name="Google Shape;4485;p56"/>
                <p:cNvGrpSpPr/>
                <p:nvPr/>
              </p:nvGrpSpPr>
              <p:grpSpPr>
                <a:xfrm>
                  <a:off x="1834208" y="3643867"/>
                  <a:ext cx="193185" cy="25622"/>
                  <a:chOff x="1834208" y="3643867"/>
                  <a:chExt cx="193185" cy="25622"/>
                </a:xfrm>
              </p:grpSpPr>
              <p:sp>
                <p:nvSpPr>
                  <p:cNvPr id="4486" name="Google Shape;4486;p5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56"/>
                <p:cNvGrpSpPr/>
                <p:nvPr/>
              </p:nvGrpSpPr>
              <p:grpSpPr>
                <a:xfrm>
                  <a:off x="1501054" y="3605478"/>
                  <a:ext cx="333165" cy="249240"/>
                  <a:chOff x="1501054" y="3605478"/>
                  <a:chExt cx="333165" cy="249240"/>
                </a:xfrm>
              </p:grpSpPr>
              <p:sp>
                <p:nvSpPr>
                  <p:cNvPr id="4489" name="Google Shape;4489;p5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0" name="Google Shape;4490;p56"/>
                  <p:cNvGrpSpPr/>
                  <p:nvPr/>
                </p:nvGrpSpPr>
                <p:grpSpPr>
                  <a:xfrm>
                    <a:off x="1501054" y="3655851"/>
                    <a:ext cx="155286" cy="198867"/>
                    <a:chOff x="1501054" y="3655851"/>
                    <a:chExt cx="155286" cy="198867"/>
                  </a:xfrm>
                </p:grpSpPr>
                <p:sp>
                  <p:nvSpPr>
                    <p:cNvPr id="4491" name="Google Shape;4491;p5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93" name="Google Shape;4493;p56"/>
              <p:cNvGrpSpPr/>
              <p:nvPr/>
            </p:nvGrpSpPr>
            <p:grpSpPr>
              <a:xfrm>
                <a:off x="724986" y="3800594"/>
                <a:ext cx="532950" cy="302090"/>
                <a:chOff x="724986" y="3800594"/>
                <a:chExt cx="532950" cy="302090"/>
              </a:xfrm>
            </p:grpSpPr>
            <p:grpSp>
              <p:nvGrpSpPr>
                <p:cNvPr id="4494" name="Google Shape;4494;p56"/>
                <p:cNvGrpSpPr/>
                <p:nvPr/>
              </p:nvGrpSpPr>
              <p:grpSpPr>
                <a:xfrm>
                  <a:off x="724986" y="4044367"/>
                  <a:ext cx="181314" cy="25626"/>
                  <a:chOff x="724986" y="4044367"/>
                  <a:chExt cx="181314" cy="25626"/>
                </a:xfrm>
              </p:grpSpPr>
              <p:sp>
                <p:nvSpPr>
                  <p:cNvPr id="4495" name="Google Shape;4495;p5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56"/>
                <p:cNvGrpSpPr/>
                <p:nvPr/>
              </p:nvGrpSpPr>
              <p:grpSpPr>
                <a:xfrm>
                  <a:off x="906290" y="3800594"/>
                  <a:ext cx="351646" cy="302090"/>
                  <a:chOff x="906290" y="3800594"/>
                  <a:chExt cx="351646" cy="302090"/>
                </a:xfrm>
              </p:grpSpPr>
              <p:grpSp>
                <p:nvGrpSpPr>
                  <p:cNvPr id="4498" name="Google Shape;4498;p56"/>
                  <p:cNvGrpSpPr/>
                  <p:nvPr/>
                </p:nvGrpSpPr>
                <p:grpSpPr>
                  <a:xfrm>
                    <a:off x="1084172" y="3842857"/>
                    <a:ext cx="173764" cy="217131"/>
                    <a:chOff x="1084172" y="3842857"/>
                    <a:chExt cx="173764" cy="217131"/>
                  </a:xfrm>
                </p:grpSpPr>
                <p:grpSp>
                  <p:nvGrpSpPr>
                    <p:cNvPr id="4499" name="Google Shape;4499;p56"/>
                    <p:cNvGrpSpPr/>
                    <p:nvPr/>
                  </p:nvGrpSpPr>
                  <p:grpSpPr>
                    <a:xfrm>
                      <a:off x="1156862" y="3936509"/>
                      <a:ext cx="101073" cy="25622"/>
                      <a:chOff x="1156862" y="3936509"/>
                      <a:chExt cx="101073" cy="25622"/>
                    </a:xfrm>
                  </p:grpSpPr>
                  <p:sp>
                    <p:nvSpPr>
                      <p:cNvPr id="4500" name="Google Shape;4500;p5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2" name="Google Shape;4502;p5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3" name="Google Shape;4503;p5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56"/>
                <p:cNvGrpSpPr/>
                <p:nvPr/>
              </p:nvGrpSpPr>
              <p:grpSpPr>
                <a:xfrm>
                  <a:off x="724986" y="3830189"/>
                  <a:ext cx="189533" cy="25626"/>
                  <a:chOff x="724986" y="3830189"/>
                  <a:chExt cx="189533" cy="25626"/>
                </a:xfrm>
              </p:grpSpPr>
              <p:sp>
                <p:nvSpPr>
                  <p:cNvPr id="4506" name="Google Shape;4506;p5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508" name="Google Shape;4508;p56"/>
          <p:cNvGrpSpPr/>
          <p:nvPr/>
        </p:nvGrpSpPr>
        <p:grpSpPr>
          <a:xfrm>
            <a:off x="2249438" y="2249669"/>
            <a:ext cx="948701" cy="935378"/>
            <a:chOff x="2253298" y="2428317"/>
            <a:chExt cx="948701" cy="935378"/>
          </a:xfrm>
        </p:grpSpPr>
        <p:sp>
          <p:nvSpPr>
            <p:cNvPr id="4509" name="Google Shape;4509;p5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31"/>
          <p:cNvSpPr txBox="1">
            <a:spLocks noGrp="1"/>
          </p:cNvSpPr>
          <p:nvPr>
            <p:ph type="title"/>
          </p:nvPr>
        </p:nvSpPr>
        <p:spPr>
          <a:xfrm>
            <a:off x="713225" y="98474"/>
            <a:ext cx="4294800" cy="58380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783" name="Google Shape;783;p31"/>
          <p:cNvSpPr txBox="1">
            <a:spLocks noGrp="1"/>
          </p:cNvSpPr>
          <p:nvPr>
            <p:ph type="subTitle" idx="1"/>
          </p:nvPr>
        </p:nvSpPr>
        <p:spPr>
          <a:xfrm>
            <a:off x="713225" y="827862"/>
            <a:ext cx="7413262" cy="4217163"/>
          </a:xfrm>
          <a:prstGeom prst="rect">
            <a:avLst/>
          </a:prstGeom>
        </p:spPr>
        <p:txBody>
          <a:bodyPr spcFirstLastPara="1" wrap="square" lIns="91425" tIns="91425" rIns="91425" bIns="91425" anchor="t" anchorCtr="0">
            <a:noAutofit/>
          </a:bodyPr>
          <a:lstStyle/>
          <a:p>
            <a:pPr marL="228600" indent="-228600">
              <a:buSzPts val="1100"/>
            </a:pPr>
            <a:r>
              <a:rPr lang="en-US" dirty="0"/>
              <a:t>Epidemics have an important influence on human history</a:t>
            </a:r>
          </a:p>
          <a:p>
            <a:pPr marL="228600" indent="-228600">
              <a:buSzPts val="1100"/>
            </a:pPr>
            <a:r>
              <a:rPr lang="en-US" dirty="0"/>
              <a:t>Medical science has improved the life of people, but the frequency and magnitude of epidemic is increased.</a:t>
            </a:r>
          </a:p>
          <a:p>
            <a:pPr marL="228600" indent="-228600">
              <a:buSzPts val="1100"/>
            </a:pPr>
            <a:r>
              <a:rPr lang="en-US" dirty="0"/>
              <a:t>There are several aspects in human life modified by being sick. These have also an influence  on  how population behave. </a:t>
            </a:r>
          </a:p>
          <a:p>
            <a:pPr marL="228600" indent="-228600">
              <a:buSzPts val="1100"/>
            </a:pPr>
            <a:r>
              <a:rPr lang="en-US" dirty="0">
                <a:solidFill>
                  <a:schemeClr val="bg2">
                    <a:lumMod val="75000"/>
                  </a:schemeClr>
                </a:solidFill>
              </a:rPr>
              <a:t>Sono </a:t>
            </a:r>
            <a:r>
              <a:rPr lang="en-US" dirty="0" err="1">
                <a:solidFill>
                  <a:schemeClr val="bg2">
                    <a:lumMod val="75000"/>
                  </a:schemeClr>
                </a:solidFill>
              </a:rPr>
              <a:t>questi</a:t>
            </a:r>
            <a:r>
              <a:rPr lang="en-US" dirty="0">
                <a:solidFill>
                  <a:schemeClr val="bg2">
                    <a:lumMod val="75000"/>
                  </a:schemeClr>
                </a:solidFill>
              </a:rPr>
              <a:t> I </a:t>
            </a:r>
            <a:r>
              <a:rPr lang="en-US" dirty="0" err="1">
                <a:solidFill>
                  <a:schemeClr val="bg2">
                    <a:lumMod val="75000"/>
                  </a:schemeClr>
                </a:solidFill>
              </a:rPr>
              <a:t>presupposti</a:t>
            </a:r>
            <a:r>
              <a:rPr lang="en-US" dirty="0">
                <a:solidFill>
                  <a:schemeClr val="bg2">
                    <a:lumMod val="75000"/>
                  </a:schemeClr>
                </a:solidFill>
              </a:rPr>
              <a:t> </a:t>
            </a:r>
            <a:r>
              <a:rPr lang="en-US" dirty="0" err="1">
                <a:solidFill>
                  <a:schemeClr val="bg2">
                    <a:lumMod val="75000"/>
                  </a:schemeClr>
                </a:solidFill>
              </a:rPr>
              <a:t>su</a:t>
            </a:r>
            <a:r>
              <a:rPr lang="en-US" dirty="0">
                <a:solidFill>
                  <a:schemeClr val="bg2">
                    <a:lumMod val="75000"/>
                  </a:schemeClr>
                </a:solidFill>
              </a:rPr>
              <a:t> cui la </a:t>
            </a:r>
            <a:r>
              <a:rPr lang="en-US" dirty="0" err="1">
                <a:solidFill>
                  <a:schemeClr val="bg2">
                    <a:lumMod val="75000"/>
                  </a:schemeClr>
                </a:solidFill>
              </a:rPr>
              <a:t>tesi</a:t>
            </a:r>
            <a:r>
              <a:rPr lang="en-US" dirty="0">
                <a:solidFill>
                  <a:schemeClr val="bg2">
                    <a:lumMod val="75000"/>
                  </a:schemeClr>
                </a:solidFill>
              </a:rPr>
              <a:t> </a:t>
            </a:r>
            <a:r>
              <a:rPr lang="en-US" dirty="0" err="1">
                <a:solidFill>
                  <a:schemeClr val="bg2">
                    <a:lumMod val="75000"/>
                  </a:schemeClr>
                </a:solidFill>
              </a:rPr>
              <a:t>muove</a:t>
            </a:r>
            <a:r>
              <a:rPr lang="en-US" dirty="0">
                <a:solidFill>
                  <a:schemeClr val="bg2">
                    <a:lumMod val="75000"/>
                  </a:schemeClr>
                </a:solidFill>
              </a:rPr>
              <a:t> I </a:t>
            </a:r>
            <a:r>
              <a:rPr lang="en-US" dirty="0" err="1">
                <a:solidFill>
                  <a:schemeClr val="bg2">
                    <a:lumMod val="75000"/>
                  </a:schemeClr>
                </a:solidFill>
              </a:rPr>
              <a:t>suoi</a:t>
            </a:r>
            <a:r>
              <a:rPr lang="en-US" dirty="0">
                <a:solidFill>
                  <a:schemeClr val="bg2">
                    <a:lumMod val="75000"/>
                  </a:schemeClr>
                </a:solidFill>
              </a:rPr>
              <a:t> </a:t>
            </a:r>
            <a:r>
              <a:rPr lang="en-US" dirty="0" err="1">
                <a:solidFill>
                  <a:schemeClr val="bg2">
                    <a:lumMod val="75000"/>
                  </a:schemeClr>
                </a:solidFill>
              </a:rPr>
              <a:t>passi</a:t>
            </a:r>
            <a:r>
              <a:rPr lang="en-US" dirty="0">
                <a:solidFill>
                  <a:schemeClr val="bg2">
                    <a:lumMod val="75000"/>
                  </a:schemeClr>
                </a:solidFill>
              </a:rPr>
              <a:t>, </a:t>
            </a:r>
            <a:r>
              <a:rPr lang="en-US" dirty="0" err="1">
                <a:solidFill>
                  <a:schemeClr val="bg2">
                    <a:lumMod val="75000"/>
                  </a:schemeClr>
                </a:solidFill>
              </a:rPr>
              <a:t>si</a:t>
            </a:r>
            <a:r>
              <a:rPr lang="en-US" dirty="0">
                <a:solidFill>
                  <a:schemeClr val="bg2">
                    <a:lumMod val="75000"/>
                  </a:schemeClr>
                </a:solidFill>
              </a:rPr>
              <a:t> </a:t>
            </a:r>
            <a:r>
              <a:rPr lang="en-US" dirty="0" err="1">
                <a:solidFill>
                  <a:schemeClr val="bg2">
                    <a:lumMod val="75000"/>
                  </a:schemeClr>
                </a:solidFill>
              </a:rPr>
              <a:t>può</a:t>
            </a:r>
            <a:r>
              <a:rPr lang="en-US" dirty="0">
                <a:solidFill>
                  <a:schemeClr val="bg2">
                    <a:lumMod val="75000"/>
                  </a:schemeClr>
                </a:solidFill>
              </a:rPr>
              <a:t> </a:t>
            </a:r>
            <a:r>
              <a:rPr lang="en-US" dirty="0" err="1">
                <a:solidFill>
                  <a:schemeClr val="bg2">
                    <a:lumMod val="75000"/>
                  </a:schemeClr>
                </a:solidFill>
              </a:rPr>
              <a:t>sviluppare</a:t>
            </a:r>
            <a:r>
              <a:rPr lang="en-US" dirty="0">
                <a:solidFill>
                  <a:schemeClr val="bg2">
                    <a:lumMod val="75000"/>
                  </a:schemeClr>
                </a:solidFill>
              </a:rPr>
              <a:t> un </a:t>
            </a:r>
            <a:r>
              <a:rPr lang="en-US" dirty="0" err="1">
                <a:solidFill>
                  <a:schemeClr val="bg2">
                    <a:lumMod val="75000"/>
                  </a:schemeClr>
                </a:solidFill>
              </a:rPr>
              <a:t>modello</a:t>
            </a:r>
            <a:r>
              <a:rPr lang="en-US" dirty="0">
                <a:solidFill>
                  <a:schemeClr val="bg2">
                    <a:lumMod val="75000"/>
                  </a:schemeClr>
                </a:solidFill>
              </a:rPr>
              <a:t> </a:t>
            </a:r>
            <a:r>
              <a:rPr lang="en-US" dirty="0" err="1">
                <a:solidFill>
                  <a:schemeClr val="bg2">
                    <a:lumMod val="75000"/>
                  </a:schemeClr>
                </a:solidFill>
              </a:rPr>
              <a:t>che</a:t>
            </a:r>
            <a:r>
              <a:rPr lang="en-US" dirty="0">
                <a:solidFill>
                  <a:schemeClr val="bg2">
                    <a:lumMod val="75000"/>
                  </a:schemeClr>
                </a:solidFill>
              </a:rPr>
              <a:t> </a:t>
            </a:r>
            <a:r>
              <a:rPr lang="en-US" dirty="0" err="1">
                <a:solidFill>
                  <a:schemeClr val="bg2">
                    <a:lumMod val="75000"/>
                  </a:schemeClr>
                </a:solidFill>
              </a:rPr>
              <a:t>tenendo</a:t>
            </a:r>
            <a:r>
              <a:rPr lang="en-US" dirty="0">
                <a:solidFill>
                  <a:schemeClr val="bg2">
                    <a:lumMod val="75000"/>
                  </a:schemeClr>
                </a:solidFill>
              </a:rPr>
              <a:t> in </a:t>
            </a:r>
            <a:r>
              <a:rPr lang="en-US" dirty="0" err="1">
                <a:solidFill>
                  <a:schemeClr val="bg2">
                    <a:lumMod val="75000"/>
                  </a:schemeClr>
                </a:solidFill>
              </a:rPr>
              <a:t>conto</a:t>
            </a:r>
            <a:r>
              <a:rPr lang="en-US" dirty="0">
                <a:solidFill>
                  <a:schemeClr val="bg2">
                    <a:lumMod val="75000"/>
                  </a:schemeClr>
                </a:solidFill>
              </a:rPr>
              <a:t> </a:t>
            </a:r>
            <a:r>
              <a:rPr lang="en-US" dirty="0" err="1">
                <a:solidFill>
                  <a:schemeClr val="bg2">
                    <a:lumMod val="75000"/>
                  </a:schemeClr>
                </a:solidFill>
              </a:rPr>
              <a:t>anche</a:t>
            </a:r>
            <a:r>
              <a:rPr lang="en-US" dirty="0">
                <a:solidFill>
                  <a:schemeClr val="bg2">
                    <a:lumMod val="75000"/>
                  </a:schemeClr>
                </a:solidFill>
              </a:rPr>
              <a:t> </a:t>
            </a:r>
            <a:r>
              <a:rPr lang="en-US" dirty="0" err="1">
                <a:solidFill>
                  <a:schemeClr val="bg2">
                    <a:lumMod val="75000"/>
                  </a:schemeClr>
                </a:solidFill>
              </a:rPr>
              <a:t>alcuni</a:t>
            </a:r>
            <a:r>
              <a:rPr lang="en-US" dirty="0">
                <a:solidFill>
                  <a:schemeClr val="bg2">
                    <a:lumMod val="75000"/>
                  </a:schemeClr>
                </a:solidFill>
              </a:rPr>
              <a:t> </a:t>
            </a:r>
            <a:r>
              <a:rPr lang="en-US" dirty="0" err="1">
                <a:solidFill>
                  <a:schemeClr val="bg2">
                    <a:lumMod val="75000"/>
                  </a:schemeClr>
                </a:solidFill>
              </a:rPr>
              <a:t>aspetti</a:t>
            </a:r>
            <a:r>
              <a:rPr lang="en-US" dirty="0">
                <a:solidFill>
                  <a:schemeClr val="bg2">
                    <a:lumMod val="75000"/>
                  </a:schemeClr>
                </a:solidFill>
              </a:rPr>
              <a:t> del </a:t>
            </a:r>
            <a:r>
              <a:rPr lang="en-US" dirty="0" err="1">
                <a:solidFill>
                  <a:schemeClr val="bg2">
                    <a:lumMod val="75000"/>
                  </a:schemeClr>
                </a:solidFill>
              </a:rPr>
              <a:t>comportamento</a:t>
            </a:r>
            <a:r>
              <a:rPr lang="en-US" dirty="0">
                <a:solidFill>
                  <a:schemeClr val="bg2">
                    <a:lumMod val="75000"/>
                  </a:schemeClr>
                </a:solidFill>
              </a:rPr>
              <a:t> </a:t>
            </a:r>
            <a:r>
              <a:rPr lang="en-US" dirty="0" err="1">
                <a:solidFill>
                  <a:schemeClr val="bg2">
                    <a:lumMod val="75000"/>
                  </a:schemeClr>
                </a:solidFill>
              </a:rPr>
              <a:t>umano</a:t>
            </a:r>
            <a:r>
              <a:rPr lang="en-US" dirty="0">
                <a:solidFill>
                  <a:schemeClr val="bg2">
                    <a:lumMod val="75000"/>
                  </a:schemeClr>
                </a:solidFill>
              </a:rPr>
              <a:t> </a:t>
            </a:r>
            <a:r>
              <a:rPr lang="en-US" dirty="0" err="1">
                <a:solidFill>
                  <a:schemeClr val="bg2">
                    <a:lumMod val="75000"/>
                  </a:schemeClr>
                </a:solidFill>
              </a:rPr>
              <a:t>dia</a:t>
            </a:r>
            <a:r>
              <a:rPr lang="en-US" dirty="0">
                <a:solidFill>
                  <a:schemeClr val="bg2">
                    <a:lumMod val="75000"/>
                  </a:schemeClr>
                </a:solidFill>
              </a:rPr>
              <a:t> </a:t>
            </a:r>
            <a:r>
              <a:rPr lang="en-US" dirty="0" err="1">
                <a:solidFill>
                  <a:schemeClr val="bg2">
                    <a:lumMod val="75000"/>
                  </a:schemeClr>
                </a:solidFill>
              </a:rPr>
              <a:t>degli</a:t>
            </a:r>
            <a:r>
              <a:rPr lang="en-US" dirty="0">
                <a:solidFill>
                  <a:schemeClr val="bg2">
                    <a:lumMod val="75000"/>
                  </a:schemeClr>
                </a:solidFill>
              </a:rPr>
              <a:t> </a:t>
            </a:r>
            <a:r>
              <a:rPr lang="en-US" dirty="0" err="1">
                <a:solidFill>
                  <a:schemeClr val="bg2">
                    <a:lumMod val="75000"/>
                  </a:schemeClr>
                </a:solidFill>
              </a:rPr>
              <a:t>strumenti</a:t>
            </a:r>
            <a:r>
              <a:rPr lang="en-US" dirty="0">
                <a:solidFill>
                  <a:schemeClr val="bg2">
                    <a:lumMod val="75000"/>
                  </a:schemeClr>
                </a:solidFill>
              </a:rPr>
              <a:t> </a:t>
            </a:r>
            <a:r>
              <a:rPr lang="en-US" dirty="0" err="1">
                <a:solidFill>
                  <a:schemeClr val="bg2">
                    <a:lumMod val="75000"/>
                  </a:schemeClr>
                </a:solidFill>
              </a:rPr>
              <a:t>utili</a:t>
            </a:r>
            <a:r>
              <a:rPr lang="en-US" dirty="0">
                <a:solidFill>
                  <a:schemeClr val="bg2">
                    <a:lumMod val="75000"/>
                  </a:schemeClr>
                </a:solidFill>
              </a:rPr>
              <a:t> per </a:t>
            </a:r>
            <a:r>
              <a:rPr lang="en-US" dirty="0" err="1">
                <a:solidFill>
                  <a:schemeClr val="bg2">
                    <a:lumMod val="75000"/>
                  </a:schemeClr>
                </a:solidFill>
              </a:rPr>
              <a:t>analizzare</a:t>
            </a:r>
            <a:r>
              <a:rPr lang="en-US" dirty="0">
                <a:solidFill>
                  <a:schemeClr val="bg2">
                    <a:lumMod val="75000"/>
                  </a:schemeClr>
                </a:solidFill>
              </a:rPr>
              <a:t> e </a:t>
            </a:r>
            <a:r>
              <a:rPr lang="en-US" dirty="0" err="1">
                <a:solidFill>
                  <a:schemeClr val="bg2">
                    <a:lumMod val="75000"/>
                  </a:schemeClr>
                </a:solidFill>
              </a:rPr>
              <a:t>comprendere</a:t>
            </a:r>
            <a:r>
              <a:rPr lang="en-US" dirty="0">
                <a:solidFill>
                  <a:schemeClr val="bg2">
                    <a:lumMod val="75000"/>
                  </a:schemeClr>
                </a:solidFill>
              </a:rPr>
              <a:t> </a:t>
            </a:r>
            <a:r>
              <a:rPr lang="en-US" dirty="0" err="1">
                <a:solidFill>
                  <a:schemeClr val="bg2">
                    <a:lumMod val="75000"/>
                  </a:schemeClr>
                </a:solidFill>
              </a:rPr>
              <a:t>meglio</a:t>
            </a:r>
            <a:r>
              <a:rPr lang="en-US" dirty="0">
                <a:solidFill>
                  <a:schemeClr val="bg2">
                    <a:lumMod val="75000"/>
                  </a:schemeClr>
                </a:solidFill>
              </a:rPr>
              <a:t> come </a:t>
            </a:r>
            <a:r>
              <a:rPr lang="en-US" dirty="0" err="1">
                <a:solidFill>
                  <a:schemeClr val="bg2">
                    <a:lumMod val="75000"/>
                  </a:schemeClr>
                </a:solidFill>
              </a:rPr>
              <a:t>si</a:t>
            </a:r>
            <a:r>
              <a:rPr lang="en-US" dirty="0">
                <a:solidFill>
                  <a:schemeClr val="bg2">
                    <a:lumMod val="75000"/>
                  </a:schemeClr>
                </a:solidFill>
              </a:rPr>
              <a:t> </a:t>
            </a:r>
            <a:r>
              <a:rPr lang="en-US" dirty="0" err="1">
                <a:solidFill>
                  <a:schemeClr val="bg2">
                    <a:lumMod val="75000"/>
                  </a:schemeClr>
                </a:solidFill>
              </a:rPr>
              <a:t>sviluppa</a:t>
            </a:r>
            <a:r>
              <a:rPr lang="en-US" dirty="0">
                <a:solidFill>
                  <a:schemeClr val="bg2">
                    <a:lumMod val="75000"/>
                  </a:schemeClr>
                </a:solidFill>
              </a:rPr>
              <a:t> </a:t>
            </a:r>
            <a:r>
              <a:rPr lang="en-US" dirty="0" err="1">
                <a:solidFill>
                  <a:schemeClr val="bg2">
                    <a:lumMod val="75000"/>
                  </a:schemeClr>
                </a:solidFill>
              </a:rPr>
              <a:t>una</a:t>
            </a:r>
            <a:r>
              <a:rPr lang="en-US" dirty="0">
                <a:solidFill>
                  <a:schemeClr val="bg2">
                    <a:lumMod val="75000"/>
                  </a:schemeClr>
                </a:solidFill>
              </a:rPr>
              <a:t> </a:t>
            </a:r>
            <a:r>
              <a:rPr lang="en-US" dirty="0" err="1">
                <a:solidFill>
                  <a:schemeClr val="bg2">
                    <a:lumMod val="75000"/>
                  </a:schemeClr>
                </a:solidFill>
              </a:rPr>
              <a:t>malattia</a:t>
            </a:r>
            <a:r>
              <a:rPr lang="en-US" dirty="0">
                <a:solidFill>
                  <a:schemeClr val="bg2">
                    <a:lumMod val="75000"/>
                  </a:schemeClr>
                </a:solidFill>
              </a:rPr>
              <a:t>? </a:t>
            </a:r>
          </a:p>
          <a:p>
            <a:pPr marL="228600" indent="-228600">
              <a:buSzPts val="1100"/>
            </a:pPr>
            <a:r>
              <a:rPr lang="en-US" dirty="0"/>
              <a:t>But, why epi models are important? In the contrast to a new epidemic is important, to provide insight and advice to policy makers. A good model help in avoiding high social and economic cost.</a:t>
            </a:r>
          </a:p>
          <a:p>
            <a:pPr marL="228600" indent="-228600">
              <a:buSzPts val="1100"/>
            </a:pPr>
            <a:r>
              <a:rPr lang="en-US" dirty="0"/>
              <a:t>Examples of the results that a model have.</a:t>
            </a:r>
          </a:p>
          <a:p>
            <a:pPr marL="228600" indent="-228600">
              <a:buSzPts val="1100"/>
            </a:pPr>
            <a:r>
              <a:rPr lang="en-US" dirty="0"/>
              <a:t>Examples of phenomena or disease </a:t>
            </a:r>
            <a:r>
              <a:rPr lang="en-US" dirty="0" err="1"/>
              <a:t>characterist</a:t>
            </a:r>
            <a:r>
              <a:rPr lang="en-US" dirty="0"/>
              <a:t> already studied with epi model. Examples of more complex scenario, done to starting introducing the framework In which my thesis develop.  Add more example of different cases of use of multilayer and explain more. Add a part in which this type is presented, and explain in what consist the integration of behavior and epidemic. How people behave influence their possibility to being infected or infect others. Following social distancing and the correct use of face mask can effectively reduce the spread of an infection related to a disease airborne. Cita </a:t>
            </a:r>
          </a:p>
          <a:p>
            <a:pPr marL="228600" indent="-228600">
              <a:buSzPts val="1100"/>
            </a:pPr>
            <a:r>
              <a:rPr lang="en-US" dirty="0" err="1"/>
              <a:t>Presentazione</a:t>
            </a:r>
            <a:r>
              <a:rPr lang="en-US" dirty="0"/>
              <a:t> del </a:t>
            </a:r>
            <a:r>
              <a:rPr lang="en-US" dirty="0" err="1"/>
              <a:t>modello</a:t>
            </a:r>
            <a:r>
              <a:rPr lang="en-US" dirty="0"/>
              <a:t> e del </a:t>
            </a:r>
            <a:r>
              <a:rPr lang="en-US" dirty="0" err="1"/>
              <a:t>lavoro</a:t>
            </a:r>
            <a:r>
              <a:rPr lang="en-US" dirty="0"/>
              <a:t> </a:t>
            </a:r>
            <a:r>
              <a:rPr lang="en-US" dirty="0" err="1"/>
              <a:t>svolto</a:t>
            </a:r>
            <a:r>
              <a:rPr lang="en-US" dirty="0"/>
              <a:t>.</a:t>
            </a:r>
          </a:p>
          <a:p>
            <a:pPr marL="0" indent="0">
              <a:buSzPts val="1100"/>
              <a:buNone/>
            </a:pPr>
            <a:endParaRPr lang="en-US" dirty="0"/>
          </a:p>
        </p:txBody>
      </p:sp>
      <p:grpSp>
        <p:nvGrpSpPr>
          <p:cNvPr id="785" name="Google Shape;785;p31"/>
          <p:cNvGrpSpPr/>
          <p:nvPr/>
        </p:nvGrpSpPr>
        <p:grpSpPr>
          <a:xfrm>
            <a:off x="7628419" y="2622769"/>
            <a:ext cx="1515692" cy="2522363"/>
            <a:chOff x="7628419" y="2622769"/>
            <a:chExt cx="1515692" cy="2522363"/>
          </a:xfrm>
        </p:grpSpPr>
        <p:sp>
          <p:nvSpPr>
            <p:cNvPr id="786" name="Google Shape;786;p31"/>
            <p:cNvSpPr/>
            <p:nvPr/>
          </p:nvSpPr>
          <p:spPr>
            <a:xfrm rot="10800000" flipH="1">
              <a:off x="8635244" y="463648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rot="10800000" flipH="1">
              <a:off x="8635244" y="463648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rot="10800000" flipH="1">
              <a:off x="8635244" y="4888155"/>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rot="10800000" flipH="1">
              <a:off x="8886941" y="463648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rot="-5400000" flipH="1">
              <a:off x="8257682" y="451064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rot="-5400000" flipH="1">
              <a:off x="8257682" y="4762318"/>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rot="-5400000" flipH="1">
              <a:off x="8006006" y="4762318"/>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rot="-5400000" flipH="1">
              <a:off x="8257692" y="4762328"/>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flipH="1">
              <a:off x="8383530" y="4133055"/>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flipH="1">
              <a:off x="8131855" y="438473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flipH="1">
              <a:off x="8131855" y="4133055"/>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flipH="1">
              <a:off x="8131855" y="4133055"/>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rot="5400000" flipH="1">
              <a:off x="8761092" y="425889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rot="5400000" flipH="1">
              <a:off x="8761103" y="4007206"/>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rot="10800000" flipH="1">
              <a:off x="7628419" y="463648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rot="10800000" flipH="1">
              <a:off x="7628419" y="463648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rot="10800000" flipH="1">
              <a:off x="7628419" y="4888155"/>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rot="10800000" flipH="1">
              <a:off x="7880116" y="463648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rot="5400000" flipH="1">
              <a:off x="7754267" y="425889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rot="5400000" flipH="1">
              <a:off x="7502592" y="4258893"/>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rot="5400000" flipH="1">
              <a:off x="7754267" y="425889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rot="5400000" flipH="1">
              <a:off x="7754278" y="4007206"/>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rot="-5400000" flipH="1">
              <a:off x="8257682" y="3503767"/>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rot="-5400000" flipH="1">
              <a:off x="8257682" y="3755443"/>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flipH="1">
              <a:off x="8383520" y="3126205"/>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flipH="1">
              <a:off x="8131844" y="337788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flipH="1">
              <a:off x="8131844" y="3126205"/>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flipH="1">
              <a:off x="8131844" y="3126205"/>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rot="5400000" flipH="1">
              <a:off x="8761107" y="325205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rot="5400000" flipH="1">
              <a:off x="8509431" y="3252053"/>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rot="5400000" flipH="1">
              <a:off x="8761107" y="325205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rot="5400000" flipH="1">
              <a:off x="8761117" y="3000367"/>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rot="10800000" flipH="1">
              <a:off x="8635269" y="3629615"/>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rot="10800000" flipH="1">
              <a:off x="8635269" y="3629615"/>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rot="10800000" flipH="1">
              <a:off x="8635269" y="3881291"/>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rot="10800000" flipH="1">
              <a:off x="8886966" y="3629615"/>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rot="-5400000" flipH="1">
              <a:off x="8257682" y="2748618"/>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rot="-5400000" flipH="1">
              <a:off x="8257692" y="2748628"/>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rot="10800000" flipH="1">
              <a:off x="8635269" y="262279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rot="10800000" flipH="1">
              <a:off x="8635269" y="287446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rot="10800000" flipH="1">
              <a:off x="7880091" y="312619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31"/>
            <p:cNvGrpSpPr/>
            <p:nvPr/>
          </p:nvGrpSpPr>
          <p:grpSpPr>
            <a:xfrm>
              <a:off x="8131800" y="2874502"/>
              <a:ext cx="1012311" cy="2270630"/>
              <a:chOff x="8131800" y="2874502"/>
              <a:chExt cx="1012311" cy="2270630"/>
            </a:xfrm>
          </p:grpSpPr>
          <p:sp>
            <p:nvSpPr>
              <p:cNvPr id="828" name="Google Shape;828;p31"/>
              <p:cNvSpPr/>
              <p:nvPr/>
            </p:nvSpPr>
            <p:spPr>
              <a:xfrm>
                <a:off x="8131800" y="3624463"/>
                <a:ext cx="1012311" cy="1012118"/>
              </a:xfrm>
              <a:custGeom>
                <a:avLst/>
                <a:gdLst/>
                <a:ahLst/>
                <a:cxnLst/>
                <a:rect l="l" t="t" r="r" b="b"/>
                <a:pathLst>
                  <a:path w="163013" h="162982" fill="none" extrusionOk="0">
                    <a:moveTo>
                      <a:pt x="163013" y="162982"/>
                    </a:moveTo>
                    <a:lnTo>
                      <a:pt x="0"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8383553" y="2874502"/>
                <a:ext cx="760456" cy="760311"/>
              </a:xfrm>
              <a:custGeom>
                <a:avLst/>
                <a:gdLst/>
                <a:ahLst/>
                <a:cxnLst/>
                <a:rect l="l" t="t" r="r" b="b"/>
                <a:pathLst>
                  <a:path w="163013" h="162982" fill="none" extrusionOk="0">
                    <a:moveTo>
                      <a:pt x="163013" y="162982"/>
                    </a:moveTo>
                    <a:lnTo>
                      <a:pt x="0"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1"/>
              <p:cNvSpPr/>
              <p:nvPr/>
            </p:nvSpPr>
            <p:spPr>
              <a:xfrm>
                <a:off x="8131800" y="4133013"/>
                <a:ext cx="1012311" cy="1012118"/>
              </a:xfrm>
              <a:custGeom>
                <a:avLst/>
                <a:gdLst/>
                <a:ahLst/>
                <a:cxnLst/>
                <a:rect l="l" t="t" r="r" b="b"/>
                <a:pathLst>
                  <a:path w="163013" h="162982" fill="none" extrusionOk="0">
                    <a:moveTo>
                      <a:pt x="163013" y="162982"/>
                    </a:moveTo>
                    <a:lnTo>
                      <a:pt x="0"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45"/>
        <p:cNvGrpSpPr/>
        <p:nvPr/>
      </p:nvGrpSpPr>
      <p:grpSpPr>
        <a:xfrm>
          <a:off x="0" y="0"/>
          <a:ext cx="0" cy="0"/>
          <a:chOff x="0" y="0"/>
          <a:chExt cx="0" cy="0"/>
        </a:xfrm>
      </p:grpSpPr>
      <p:grpSp>
        <p:nvGrpSpPr>
          <p:cNvPr id="4546" name="Google Shape;4546;p57"/>
          <p:cNvGrpSpPr/>
          <p:nvPr/>
        </p:nvGrpSpPr>
        <p:grpSpPr>
          <a:xfrm>
            <a:off x="3339745" y="952988"/>
            <a:ext cx="2363393" cy="1017867"/>
            <a:chOff x="3292400" y="1219146"/>
            <a:chExt cx="2615240" cy="1110239"/>
          </a:xfrm>
        </p:grpSpPr>
        <p:sp>
          <p:nvSpPr>
            <p:cNvPr id="4547" name="Google Shape;4547;p5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548" name="Google Shape;4548;p5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49" name="Google Shape;4549;p5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550" name="Google Shape;4550;p5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551" name="Google Shape;4551;p5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552" name="Google Shape;4552;p5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553" name="Google Shape;4553;p5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554" name="Google Shape;4554;p5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555" name="Google Shape;4555;p5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556" name="Google Shape;4556;p5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557" name="Google Shape;4557;p5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58" name="Google Shape;4558;p5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559" name="Google Shape;4559;p5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60" name="Google Shape;4560;p5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561" name="Google Shape;4561;p57"/>
            <p:cNvGrpSpPr/>
            <p:nvPr/>
          </p:nvGrpSpPr>
          <p:grpSpPr>
            <a:xfrm>
              <a:off x="3748438" y="1378608"/>
              <a:ext cx="2159202" cy="903971"/>
              <a:chOff x="1683525" y="2179850"/>
              <a:chExt cx="4519050" cy="2134525"/>
            </a:xfrm>
          </p:grpSpPr>
          <p:sp>
            <p:nvSpPr>
              <p:cNvPr id="4562" name="Google Shape;4562;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63" name="Google Shape;4563;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64" name="Google Shape;4564;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65" name="Google Shape;4565;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66" name="Google Shape;4566;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67" name="Google Shape;4567;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68" name="Google Shape;4568;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69" name="Google Shape;4569;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0" name="Google Shape;4570;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1" name="Google Shape;4571;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2" name="Google Shape;4572;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3" name="Google Shape;4573;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574" name="Google Shape;4574;p57"/>
          <p:cNvGraphicFramePr/>
          <p:nvPr/>
        </p:nvGraphicFramePr>
        <p:xfrm>
          <a:off x="5935838" y="2130461"/>
          <a:ext cx="3000000" cy="3000000"/>
        </p:xfrm>
        <a:graphic>
          <a:graphicData uri="http://schemas.openxmlformats.org/drawingml/2006/table">
            <a:tbl>
              <a:tblPr>
                <a:noFill/>
                <a:tableStyleId>{215075DA-40D9-4D77-AAE0-55534952B3FE}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575" name="Google Shape;4575;p57"/>
          <p:cNvGrpSpPr/>
          <p:nvPr/>
        </p:nvGrpSpPr>
        <p:grpSpPr>
          <a:xfrm>
            <a:off x="5935948" y="3189058"/>
            <a:ext cx="2496964" cy="1001454"/>
            <a:chOff x="1919611" y="789980"/>
            <a:chExt cx="1474179" cy="606868"/>
          </a:xfrm>
        </p:grpSpPr>
        <p:cxnSp>
          <p:nvCxnSpPr>
            <p:cNvPr id="4576" name="Google Shape;4576;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77" name="Google Shape;4577;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78" name="Google Shape;4578;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579" name="Google Shape;4579;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580" name="Google Shape;4580;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581" name="Google Shape;4581;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582" name="Google Shape;4582;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583" name="Google Shape;4583;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7"/>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590" name="Google Shape;4590;p57"/>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591" name="Google Shape;4591;p57"/>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592" name="Google Shape;4592;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57"/>
          <p:cNvGrpSpPr/>
          <p:nvPr/>
        </p:nvGrpSpPr>
        <p:grpSpPr>
          <a:xfrm>
            <a:off x="712562" y="998017"/>
            <a:ext cx="2394370" cy="976502"/>
            <a:chOff x="749309" y="1112739"/>
            <a:chExt cx="2371603" cy="976502"/>
          </a:xfrm>
        </p:grpSpPr>
        <p:sp>
          <p:nvSpPr>
            <p:cNvPr id="4594" name="Google Shape;4594;p5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626" name="Google Shape;4626;p57"/>
          <p:cNvGraphicFramePr/>
          <p:nvPr/>
        </p:nvGraphicFramePr>
        <p:xfrm>
          <a:off x="5935863" y="996311"/>
          <a:ext cx="3000000" cy="3000000"/>
        </p:xfrm>
        <a:graphic>
          <a:graphicData uri="http://schemas.openxmlformats.org/drawingml/2006/table">
            <a:tbl>
              <a:tblPr>
                <a:noFill/>
                <a:tableStyleId>{215075DA-40D9-4D77-AAE0-55534952B3FE}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627" name="Google Shape;4627;p57"/>
          <p:cNvGraphicFramePr/>
          <p:nvPr/>
        </p:nvGraphicFramePr>
        <p:xfrm>
          <a:off x="3342575" y="2130461"/>
          <a:ext cx="3000000" cy="3000000"/>
        </p:xfrm>
        <a:graphic>
          <a:graphicData uri="http://schemas.openxmlformats.org/drawingml/2006/table">
            <a:tbl>
              <a:tblPr>
                <a:noFill/>
                <a:tableStyleId>{215075DA-40D9-4D77-AAE0-55534952B3FE}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28" name="Google Shape;4628;p57"/>
          <p:cNvGrpSpPr/>
          <p:nvPr/>
        </p:nvGrpSpPr>
        <p:grpSpPr>
          <a:xfrm>
            <a:off x="4086505" y="2517104"/>
            <a:ext cx="1517436" cy="74460"/>
            <a:chOff x="3980086" y="2804397"/>
            <a:chExt cx="1227600" cy="66900"/>
          </a:xfrm>
        </p:grpSpPr>
        <p:sp>
          <p:nvSpPr>
            <p:cNvPr id="4629" name="Google Shape;4629;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1" name="Google Shape;4631;p57"/>
          <p:cNvGrpSpPr/>
          <p:nvPr/>
        </p:nvGrpSpPr>
        <p:grpSpPr>
          <a:xfrm>
            <a:off x="4711569" y="2809692"/>
            <a:ext cx="892956" cy="74460"/>
            <a:chOff x="3980086" y="2804397"/>
            <a:chExt cx="1227600" cy="66900"/>
          </a:xfrm>
        </p:grpSpPr>
        <p:sp>
          <p:nvSpPr>
            <p:cNvPr id="4632" name="Google Shape;4632;p5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57"/>
          <p:cNvGrpSpPr/>
          <p:nvPr/>
        </p:nvGrpSpPr>
        <p:grpSpPr>
          <a:xfrm>
            <a:off x="3344661" y="3168575"/>
            <a:ext cx="2363244" cy="1005943"/>
            <a:chOff x="3358415" y="3361302"/>
            <a:chExt cx="2363244" cy="1024695"/>
          </a:xfrm>
        </p:grpSpPr>
        <p:grpSp>
          <p:nvGrpSpPr>
            <p:cNvPr id="4635" name="Google Shape;4635;p57"/>
            <p:cNvGrpSpPr/>
            <p:nvPr/>
          </p:nvGrpSpPr>
          <p:grpSpPr>
            <a:xfrm>
              <a:off x="3358415" y="3361302"/>
              <a:ext cx="441300" cy="1024695"/>
              <a:chOff x="3358415" y="3361302"/>
              <a:chExt cx="441300" cy="1024695"/>
            </a:xfrm>
          </p:grpSpPr>
          <p:sp>
            <p:nvSpPr>
              <p:cNvPr id="4636" name="Google Shape;4636;p5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2" name="Google Shape;4642;p57"/>
            <p:cNvGrpSpPr/>
            <p:nvPr/>
          </p:nvGrpSpPr>
          <p:grpSpPr>
            <a:xfrm>
              <a:off x="3838901" y="3361302"/>
              <a:ext cx="441300" cy="1024695"/>
              <a:chOff x="3838901" y="3361302"/>
              <a:chExt cx="441300" cy="1024695"/>
            </a:xfrm>
          </p:grpSpPr>
          <p:sp>
            <p:nvSpPr>
              <p:cNvPr id="4643" name="Google Shape;4643;p5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57"/>
            <p:cNvGrpSpPr/>
            <p:nvPr/>
          </p:nvGrpSpPr>
          <p:grpSpPr>
            <a:xfrm>
              <a:off x="4319387" y="3361302"/>
              <a:ext cx="441300" cy="1024695"/>
              <a:chOff x="4319387" y="3361302"/>
              <a:chExt cx="441300" cy="1024695"/>
            </a:xfrm>
          </p:grpSpPr>
          <p:sp>
            <p:nvSpPr>
              <p:cNvPr id="4650" name="Google Shape;4650;p5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6" name="Google Shape;4656;p57"/>
            <p:cNvGrpSpPr/>
            <p:nvPr/>
          </p:nvGrpSpPr>
          <p:grpSpPr>
            <a:xfrm>
              <a:off x="4799873" y="3361302"/>
              <a:ext cx="441300" cy="1024695"/>
              <a:chOff x="4799873" y="3361302"/>
              <a:chExt cx="441300" cy="1024695"/>
            </a:xfrm>
          </p:grpSpPr>
          <p:sp>
            <p:nvSpPr>
              <p:cNvPr id="4657" name="Google Shape;4657;p5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57"/>
            <p:cNvGrpSpPr/>
            <p:nvPr/>
          </p:nvGrpSpPr>
          <p:grpSpPr>
            <a:xfrm>
              <a:off x="5280360" y="3361302"/>
              <a:ext cx="441300" cy="1024695"/>
              <a:chOff x="5280360" y="3361302"/>
              <a:chExt cx="441300" cy="1024695"/>
            </a:xfrm>
          </p:grpSpPr>
          <p:sp>
            <p:nvSpPr>
              <p:cNvPr id="4664" name="Google Shape;4664;p5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670" name="Google Shape;4670;p57"/>
          <p:cNvGraphicFramePr/>
          <p:nvPr/>
        </p:nvGraphicFramePr>
        <p:xfrm>
          <a:off x="711088" y="2130461"/>
          <a:ext cx="3000000" cy="3000000"/>
        </p:xfrm>
        <a:graphic>
          <a:graphicData uri="http://schemas.openxmlformats.org/drawingml/2006/table">
            <a:tbl>
              <a:tblPr>
                <a:noFill/>
                <a:tableStyleId>{215075DA-40D9-4D77-AAE0-55534952B3FE}</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71" name="Google Shape;4671;p57"/>
          <p:cNvGrpSpPr/>
          <p:nvPr/>
        </p:nvGrpSpPr>
        <p:grpSpPr>
          <a:xfrm>
            <a:off x="712613" y="3180186"/>
            <a:ext cx="2403614" cy="1005900"/>
            <a:chOff x="726450" y="3372825"/>
            <a:chExt cx="2403614" cy="1005900"/>
          </a:xfrm>
        </p:grpSpPr>
        <p:grpSp>
          <p:nvGrpSpPr>
            <p:cNvPr id="4672" name="Google Shape;4672;p57"/>
            <p:cNvGrpSpPr/>
            <p:nvPr/>
          </p:nvGrpSpPr>
          <p:grpSpPr>
            <a:xfrm>
              <a:off x="726450" y="3696000"/>
              <a:ext cx="2403614" cy="500898"/>
              <a:chOff x="726450" y="3696000"/>
              <a:chExt cx="2403614" cy="500898"/>
            </a:xfrm>
          </p:grpSpPr>
          <p:sp>
            <p:nvSpPr>
              <p:cNvPr id="4673" name="Google Shape;4673;p5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74" name="Google Shape;4674;p5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75" name="Google Shape;4675;p57"/>
            <p:cNvGrpSpPr/>
            <p:nvPr/>
          </p:nvGrpSpPr>
          <p:grpSpPr>
            <a:xfrm>
              <a:off x="1348050" y="3372825"/>
              <a:ext cx="1720425" cy="1005900"/>
              <a:chOff x="1348050" y="3372825"/>
              <a:chExt cx="1720425" cy="1005900"/>
            </a:xfrm>
          </p:grpSpPr>
          <p:sp>
            <p:nvSpPr>
              <p:cNvPr id="4676" name="Google Shape;4676;p5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77" name="Google Shape;4677;p5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78" name="Google Shape;4678;p5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79" name="Google Shape;4679;p5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80" name="Google Shape;4680;p5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81" name="Google Shape;4681;p57"/>
            <p:cNvGrpSpPr/>
            <p:nvPr/>
          </p:nvGrpSpPr>
          <p:grpSpPr>
            <a:xfrm>
              <a:off x="1455707" y="3731058"/>
              <a:ext cx="1491150" cy="417657"/>
              <a:chOff x="1455707" y="3731058"/>
              <a:chExt cx="1491150" cy="417657"/>
            </a:xfrm>
          </p:grpSpPr>
          <p:grpSp>
            <p:nvGrpSpPr>
              <p:cNvPr id="4682" name="Google Shape;4682;p57"/>
              <p:cNvGrpSpPr/>
              <p:nvPr/>
            </p:nvGrpSpPr>
            <p:grpSpPr>
              <a:xfrm>
                <a:off x="1472938" y="3745828"/>
                <a:ext cx="72126" cy="53788"/>
                <a:chOff x="1472938" y="3745828"/>
                <a:chExt cx="72126" cy="53788"/>
              </a:xfrm>
            </p:grpSpPr>
            <p:sp>
              <p:nvSpPr>
                <p:cNvPr id="4683" name="Google Shape;4683;p5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57"/>
              <p:cNvGrpSpPr/>
              <p:nvPr/>
            </p:nvGrpSpPr>
            <p:grpSpPr>
              <a:xfrm>
                <a:off x="1819181" y="4089633"/>
                <a:ext cx="72126" cy="53788"/>
                <a:chOff x="1819181" y="4089633"/>
                <a:chExt cx="72126" cy="53788"/>
              </a:xfrm>
            </p:grpSpPr>
            <p:sp>
              <p:nvSpPr>
                <p:cNvPr id="4686" name="Google Shape;4686;p5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57"/>
              <p:cNvGrpSpPr/>
              <p:nvPr/>
            </p:nvGrpSpPr>
            <p:grpSpPr>
              <a:xfrm>
                <a:off x="1455707" y="4084171"/>
                <a:ext cx="64321" cy="64544"/>
                <a:chOff x="1455707" y="4084171"/>
                <a:chExt cx="64321" cy="64544"/>
              </a:xfrm>
            </p:grpSpPr>
            <p:sp>
              <p:nvSpPr>
                <p:cNvPr id="4689" name="Google Shape;4689;p5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57"/>
              <p:cNvGrpSpPr/>
              <p:nvPr/>
            </p:nvGrpSpPr>
            <p:grpSpPr>
              <a:xfrm>
                <a:off x="1818610" y="3731058"/>
                <a:ext cx="64321" cy="64544"/>
                <a:chOff x="1818610" y="3731058"/>
                <a:chExt cx="64321" cy="64544"/>
              </a:xfrm>
            </p:grpSpPr>
            <p:sp>
              <p:nvSpPr>
                <p:cNvPr id="4692" name="Google Shape;4692;p5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57"/>
              <p:cNvGrpSpPr/>
              <p:nvPr/>
            </p:nvGrpSpPr>
            <p:grpSpPr>
              <a:xfrm>
                <a:off x="2172491" y="4089633"/>
                <a:ext cx="72126" cy="53788"/>
                <a:chOff x="2172491" y="4089633"/>
                <a:chExt cx="72126" cy="53788"/>
              </a:xfrm>
            </p:grpSpPr>
            <p:sp>
              <p:nvSpPr>
                <p:cNvPr id="4695" name="Google Shape;4695;p5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7" name="Google Shape;4697;p57"/>
              <p:cNvGrpSpPr/>
              <p:nvPr/>
            </p:nvGrpSpPr>
            <p:grpSpPr>
              <a:xfrm>
                <a:off x="2171920" y="3731058"/>
                <a:ext cx="64321" cy="64544"/>
                <a:chOff x="2171920" y="3731058"/>
                <a:chExt cx="64321" cy="64544"/>
              </a:xfrm>
            </p:grpSpPr>
            <p:sp>
              <p:nvSpPr>
                <p:cNvPr id="4698" name="Google Shape;4698;p5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57"/>
              <p:cNvGrpSpPr/>
              <p:nvPr/>
            </p:nvGrpSpPr>
            <p:grpSpPr>
              <a:xfrm>
                <a:off x="2874730" y="3745828"/>
                <a:ext cx="72126" cy="53788"/>
                <a:chOff x="2874730" y="3745828"/>
                <a:chExt cx="72126" cy="53788"/>
              </a:xfrm>
            </p:grpSpPr>
            <p:sp>
              <p:nvSpPr>
                <p:cNvPr id="4701" name="Google Shape;4701;p5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57"/>
              <p:cNvGrpSpPr/>
              <p:nvPr/>
            </p:nvGrpSpPr>
            <p:grpSpPr>
              <a:xfrm>
                <a:off x="2878589" y="4081481"/>
                <a:ext cx="64321" cy="64544"/>
                <a:chOff x="2878589" y="4081481"/>
                <a:chExt cx="64321" cy="64544"/>
              </a:xfrm>
            </p:grpSpPr>
            <p:sp>
              <p:nvSpPr>
                <p:cNvPr id="4704" name="Google Shape;4704;p5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57"/>
              <p:cNvGrpSpPr/>
              <p:nvPr/>
            </p:nvGrpSpPr>
            <p:grpSpPr>
              <a:xfrm>
                <a:off x="2525796" y="4089633"/>
                <a:ext cx="72126" cy="53788"/>
                <a:chOff x="2525796" y="4089633"/>
                <a:chExt cx="72126" cy="53788"/>
              </a:xfrm>
            </p:grpSpPr>
            <p:sp>
              <p:nvSpPr>
                <p:cNvPr id="4707" name="Google Shape;4707;p5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9" name="Google Shape;4709;p57"/>
              <p:cNvGrpSpPr/>
              <p:nvPr/>
            </p:nvGrpSpPr>
            <p:grpSpPr>
              <a:xfrm>
                <a:off x="2525225" y="3731058"/>
                <a:ext cx="64321" cy="64544"/>
                <a:chOff x="2525225" y="3731058"/>
                <a:chExt cx="64321" cy="64544"/>
              </a:xfrm>
            </p:grpSpPr>
            <p:sp>
              <p:nvSpPr>
                <p:cNvPr id="4710" name="Google Shape;4710;p5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715"/>
        <p:cNvGrpSpPr/>
        <p:nvPr/>
      </p:nvGrpSpPr>
      <p:grpSpPr>
        <a:xfrm>
          <a:off x="0" y="0"/>
          <a:ext cx="0" cy="0"/>
          <a:chOff x="0" y="0"/>
          <a:chExt cx="0" cy="0"/>
        </a:xfrm>
      </p:grpSpPr>
      <p:grpSp>
        <p:nvGrpSpPr>
          <p:cNvPr id="4716" name="Google Shape;4716;p58"/>
          <p:cNvGrpSpPr/>
          <p:nvPr/>
        </p:nvGrpSpPr>
        <p:grpSpPr>
          <a:xfrm>
            <a:off x="5780153" y="1859606"/>
            <a:ext cx="671400" cy="674856"/>
            <a:chOff x="5780148" y="1859605"/>
            <a:chExt cx="671400" cy="674856"/>
          </a:xfrm>
        </p:grpSpPr>
        <p:sp>
          <p:nvSpPr>
            <p:cNvPr id="4717" name="Google Shape;4717;p5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58"/>
          <p:cNvGrpSpPr/>
          <p:nvPr/>
        </p:nvGrpSpPr>
        <p:grpSpPr>
          <a:xfrm>
            <a:off x="716996" y="971307"/>
            <a:ext cx="845921" cy="690752"/>
            <a:chOff x="732428" y="1198513"/>
            <a:chExt cx="845921" cy="690752"/>
          </a:xfrm>
        </p:grpSpPr>
        <p:grpSp>
          <p:nvGrpSpPr>
            <p:cNvPr id="4722" name="Google Shape;4722;p58"/>
            <p:cNvGrpSpPr/>
            <p:nvPr/>
          </p:nvGrpSpPr>
          <p:grpSpPr>
            <a:xfrm>
              <a:off x="823030" y="1198513"/>
              <a:ext cx="755319" cy="690752"/>
              <a:chOff x="823030" y="1198513"/>
              <a:chExt cx="755319" cy="690752"/>
            </a:xfrm>
          </p:grpSpPr>
          <p:sp>
            <p:nvSpPr>
              <p:cNvPr id="4723" name="Google Shape;4723;p5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58"/>
            <p:cNvGrpSpPr/>
            <p:nvPr/>
          </p:nvGrpSpPr>
          <p:grpSpPr>
            <a:xfrm>
              <a:off x="732428" y="1239937"/>
              <a:ext cx="739912" cy="607886"/>
              <a:chOff x="732428" y="1239937"/>
              <a:chExt cx="739912" cy="607886"/>
            </a:xfrm>
          </p:grpSpPr>
          <p:sp>
            <p:nvSpPr>
              <p:cNvPr id="4726" name="Google Shape;4726;p5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8" name="Google Shape;4728;p58"/>
            <p:cNvGrpSpPr/>
            <p:nvPr/>
          </p:nvGrpSpPr>
          <p:grpSpPr>
            <a:xfrm>
              <a:off x="732428" y="1277018"/>
              <a:ext cx="702832" cy="533758"/>
              <a:chOff x="732428" y="1277018"/>
              <a:chExt cx="702832" cy="533758"/>
            </a:xfrm>
          </p:grpSpPr>
          <p:sp>
            <p:nvSpPr>
              <p:cNvPr id="4729" name="Google Shape;4729;p5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1" name="Google Shape;4731;p58"/>
            <p:cNvGrpSpPr/>
            <p:nvPr/>
          </p:nvGrpSpPr>
          <p:grpSpPr>
            <a:xfrm>
              <a:off x="931170" y="1306653"/>
              <a:ext cx="647179" cy="474455"/>
              <a:chOff x="931170" y="1306653"/>
              <a:chExt cx="647179" cy="474455"/>
            </a:xfrm>
          </p:grpSpPr>
          <p:sp>
            <p:nvSpPr>
              <p:cNvPr id="4732" name="Google Shape;4732;p5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34" name="Google Shape;4734;p5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58"/>
          <p:cNvGrpSpPr/>
          <p:nvPr/>
        </p:nvGrpSpPr>
        <p:grpSpPr>
          <a:xfrm>
            <a:off x="3948605" y="971313"/>
            <a:ext cx="634656" cy="699982"/>
            <a:chOff x="5985650" y="2860025"/>
            <a:chExt cx="1396075" cy="1539775"/>
          </a:xfrm>
        </p:grpSpPr>
        <p:sp>
          <p:nvSpPr>
            <p:cNvPr id="4736" name="Google Shape;4736;p5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58"/>
          <p:cNvGrpSpPr/>
          <p:nvPr/>
        </p:nvGrpSpPr>
        <p:grpSpPr>
          <a:xfrm>
            <a:off x="4704254" y="971307"/>
            <a:ext cx="725845" cy="699975"/>
            <a:chOff x="4249973" y="1201875"/>
            <a:chExt cx="1958568" cy="1888762"/>
          </a:xfrm>
        </p:grpSpPr>
        <p:sp>
          <p:nvSpPr>
            <p:cNvPr id="4769" name="Google Shape;4769;p5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0" name="Google Shape;4770;p58"/>
            <p:cNvGrpSpPr/>
            <p:nvPr/>
          </p:nvGrpSpPr>
          <p:grpSpPr>
            <a:xfrm>
              <a:off x="5853086" y="1789142"/>
              <a:ext cx="355454" cy="1048099"/>
              <a:chOff x="5576108" y="2016725"/>
              <a:chExt cx="565200" cy="1666560"/>
            </a:xfrm>
          </p:grpSpPr>
          <p:sp>
            <p:nvSpPr>
              <p:cNvPr id="4771" name="Google Shape;4771;p5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72" name="Google Shape;4772;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58"/>
            <p:cNvGrpSpPr/>
            <p:nvPr/>
          </p:nvGrpSpPr>
          <p:grpSpPr>
            <a:xfrm>
              <a:off x="4869455" y="2691676"/>
              <a:ext cx="1013897" cy="398961"/>
              <a:chOff x="4012057" y="3451825"/>
              <a:chExt cx="1612175" cy="634379"/>
            </a:xfrm>
          </p:grpSpPr>
          <p:sp>
            <p:nvSpPr>
              <p:cNvPr id="4774" name="Google Shape;4774;p5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75" name="Google Shape;4775;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58"/>
            <p:cNvGrpSpPr/>
            <p:nvPr/>
          </p:nvGrpSpPr>
          <p:grpSpPr>
            <a:xfrm>
              <a:off x="4276937" y="2155961"/>
              <a:ext cx="651965" cy="891358"/>
              <a:chOff x="3069908" y="2599997"/>
              <a:chExt cx="1036675" cy="1417328"/>
            </a:xfrm>
          </p:grpSpPr>
          <p:sp>
            <p:nvSpPr>
              <p:cNvPr id="4777" name="Google Shape;4777;p5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78" name="Google Shape;4778;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58"/>
            <p:cNvGrpSpPr/>
            <p:nvPr/>
          </p:nvGrpSpPr>
          <p:grpSpPr>
            <a:xfrm>
              <a:off x="5054918" y="1201875"/>
              <a:ext cx="999548" cy="602711"/>
              <a:chOff x="4306958" y="1082925"/>
              <a:chExt cx="1589359" cy="958358"/>
            </a:xfrm>
          </p:grpSpPr>
          <p:sp>
            <p:nvSpPr>
              <p:cNvPr id="4780" name="Google Shape;4780;p5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81" name="Google Shape;4781;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2" name="Google Shape;4782;p58"/>
            <p:cNvGrpSpPr/>
            <p:nvPr/>
          </p:nvGrpSpPr>
          <p:grpSpPr>
            <a:xfrm>
              <a:off x="4249973" y="1303451"/>
              <a:ext cx="799317" cy="841334"/>
              <a:chOff x="3027033" y="1244439"/>
              <a:chExt cx="1270977" cy="1337786"/>
            </a:xfrm>
          </p:grpSpPr>
          <p:sp>
            <p:nvSpPr>
              <p:cNvPr id="4783" name="Google Shape;4783;p5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84" name="Google Shape;4784;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5" name="Google Shape;4785;p58"/>
          <p:cNvGrpSpPr/>
          <p:nvPr/>
        </p:nvGrpSpPr>
        <p:grpSpPr>
          <a:xfrm>
            <a:off x="4057119" y="1858087"/>
            <a:ext cx="750769" cy="683784"/>
            <a:chOff x="4204684" y="2104422"/>
            <a:chExt cx="699822" cy="637382"/>
          </a:xfrm>
        </p:grpSpPr>
        <p:grpSp>
          <p:nvGrpSpPr>
            <p:cNvPr id="4786" name="Google Shape;4786;p58"/>
            <p:cNvGrpSpPr/>
            <p:nvPr/>
          </p:nvGrpSpPr>
          <p:grpSpPr>
            <a:xfrm>
              <a:off x="4204684" y="2430067"/>
              <a:ext cx="342957" cy="311738"/>
              <a:chOff x="4204684" y="2430067"/>
              <a:chExt cx="342957" cy="311738"/>
            </a:xfrm>
          </p:grpSpPr>
          <p:sp>
            <p:nvSpPr>
              <p:cNvPr id="4787" name="Google Shape;4787;p5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58"/>
            <p:cNvGrpSpPr/>
            <p:nvPr/>
          </p:nvGrpSpPr>
          <p:grpSpPr>
            <a:xfrm>
              <a:off x="4561586" y="2430067"/>
              <a:ext cx="342920" cy="311738"/>
              <a:chOff x="4561586" y="2430067"/>
              <a:chExt cx="342920" cy="311738"/>
            </a:xfrm>
          </p:grpSpPr>
          <p:sp>
            <p:nvSpPr>
              <p:cNvPr id="4790" name="Google Shape;4790;p5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58"/>
            <p:cNvGrpSpPr/>
            <p:nvPr/>
          </p:nvGrpSpPr>
          <p:grpSpPr>
            <a:xfrm>
              <a:off x="4561586" y="2104422"/>
              <a:ext cx="342920" cy="311738"/>
              <a:chOff x="4561586" y="2104422"/>
              <a:chExt cx="342920" cy="311738"/>
            </a:xfrm>
          </p:grpSpPr>
          <p:sp>
            <p:nvSpPr>
              <p:cNvPr id="4793" name="Google Shape;4793;p5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58"/>
            <p:cNvGrpSpPr/>
            <p:nvPr/>
          </p:nvGrpSpPr>
          <p:grpSpPr>
            <a:xfrm>
              <a:off x="4204684" y="2104422"/>
              <a:ext cx="342957" cy="311664"/>
              <a:chOff x="4204684" y="2104422"/>
              <a:chExt cx="342957" cy="311664"/>
            </a:xfrm>
          </p:grpSpPr>
          <p:sp>
            <p:nvSpPr>
              <p:cNvPr id="4796" name="Google Shape;4796;p5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8" name="Google Shape;4798;p58"/>
          <p:cNvGrpSpPr/>
          <p:nvPr/>
        </p:nvGrpSpPr>
        <p:grpSpPr>
          <a:xfrm>
            <a:off x="5521552" y="971301"/>
            <a:ext cx="660591" cy="688867"/>
            <a:chOff x="5830645" y="1267368"/>
            <a:chExt cx="530340" cy="553040"/>
          </a:xfrm>
        </p:grpSpPr>
        <p:sp>
          <p:nvSpPr>
            <p:cNvPr id="4799" name="Google Shape;4799;p5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0" name="Google Shape;4800;p58"/>
            <p:cNvGrpSpPr/>
            <p:nvPr/>
          </p:nvGrpSpPr>
          <p:grpSpPr>
            <a:xfrm>
              <a:off x="5830645" y="1267368"/>
              <a:ext cx="259743" cy="269909"/>
              <a:chOff x="5830645" y="1267368"/>
              <a:chExt cx="259743" cy="269909"/>
            </a:xfrm>
          </p:grpSpPr>
          <p:sp>
            <p:nvSpPr>
              <p:cNvPr id="4801" name="Google Shape;4801;p5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3" name="Google Shape;4803;p58"/>
            <p:cNvGrpSpPr/>
            <p:nvPr/>
          </p:nvGrpSpPr>
          <p:grpSpPr>
            <a:xfrm>
              <a:off x="6101293" y="1267368"/>
              <a:ext cx="259692" cy="269909"/>
              <a:chOff x="6101293" y="1267368"/>
              <a:chExt cx="259692" cy="269909"/>
            </a:xfrm>
          </p:grpSpPr>
          <p:sp>
            <p:nvSpPr>
              <p:cNvPr id="4804" name="Google Shape;4804;p5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58"/>
            <p:cNvGrpSpPr/>
            <p:nvPr/>
          </p:nvGrpSpPr>
          <p:grpSpPr>
            <a:xfrm>
              <a:off x="5830645" y="1550500"/>
              <a:ext cx="259692" cy="269909"/>
              <a:chOff x="5830645" y="1550500"/>
              <a:chExt cx="259692" cy="269909"/>
            </a:xfrm>
          </p:grpSpPr>
          <p:sp>
            <p:nvSpPr>
              <p:cNvPr id="4807" name="Google Shape;4807;p5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9" name="Google Shape;4809;p58"/>
            <p:cNvGrpSpPr/>
            <p:nvPr/>
          </p:nvGrpSpPr>
          <p:grpSpPr>
            <a:xfrm>
              <a:off x="6101293" y="1550500"/>
              <a:ext cx="259692" cy="269909"/>
              <a:chOff x="6101293" y="1550500"/>
              <a:chExt cx="259692" cy="269909"/>
            </a:xfrm>
          </p:grpSpPr>
          <p:sp>
            <p:nvSpPr>
              <p:cNvPr id="4810" name="Google Shape;4810;p5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2" name="Google Shape;4812;p58"/>
          <p:cNvGrpSpPr/>
          <p:nvPr/>
        </p:nvGrpSpPr>
        <p:grpSpPr>
          <a:xfrm>
            <a:off x="723705" y="1861761"/>
            <a:ext cx="697154" cy="679574"/>
            <a:chOff x="2679875" y="2361475"/>
            <a:chExt cx="780425" cy="760575"/>
          </a:xfrm>
        </p:grpSpPr>
        <p:sp>
          <p:nvSpPr>
            <p:cNvPr id="4813" name="Google Shape;4813;p5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58"/>
          <p:cNvGrpSpPr/>
          <p:nvPr/>
        </p:nvGrpSpPr>
        <p:grpSpPr>
          <a:xfrm>
            <a:off x="3122864" y="971353"/>
            <a:ext cx="735829" cy="684547"/>
            <a:chOff x="3351965" y="1148808"/>
            <a:chExt cx="750770" cy="698375"/>
          </a:xfrm>
        </p:grpSpPr>
        <p:grpSp>
          <p:nvGrpSpPr>
            <p:cNvPr id="4820" name="Google Shape;4820;p58"/>
            <p:cNvGrpSpPr/>
            <p:nvPr/>
          </p:nvGrpSpPr>
          <p:grpSpPr>
            <a:xfrm>
              <a:off x="3586796" y="1148808"/>
              <a:ext cx="294857" cy="286830"/>
              <a:chOff x="3750225" y="1774000"/>
              <a:chExt cx="149575" cy="145525"/>
            </a:xfrm>
          </p:grpSpPr>
          <p:sp>
            <p:nvSpPr>
              <p:cNvPr id="4821" name="Google Shape;4821;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3" name="Google Shape;4823;p58"/>
            <p:cNvGrpSpPr/>
            <p:nvPr/>
          </p:nvGrpSpPr>
          <p:grpSpPr>
            <a:xfrm>
              <a:off x="3779245" y="1375768"/>
              <a:ext cx="323490" cy="286978"/>
              <a:chOff x="3847850" y="1889150"/>
              <a:chExt cx="164100" cy="145600"/>
            </a:xfrm>
          </p:grpSpPr>
          <p:sp>
            <p:nvSpPr>
              <p:cNvPr id="4824" name="Google Shape;4824;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6" name="Google Shape;4826;p58"/>
            <p:cNvGrpSpPr/>
            <p:nvPr/>
          </p:nvGrpSpPr>
          <p:grpSpPr>
            <a:xfrm>
              <a:off x="3351965" y="1330435"/>
              <a:ext cx="295449" cy="285401"/>
              <a:chOff x="3631100" y="1866150"/>
              <a:chExt cx="149875" cy="144800"/>
            </a:xfrm>
          </p:grpSpPr>
          <p:sp>
            <p:nvSpPr>
              <p:cNvPr id="4827" name="Google Shape;4827;p5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58"/>
            <p:cNvGrpSpPr/>
            <p:nvPr/>
          </p:nvGrpSpPr>
          <p:grpSpPr>
            <a:xfrm>
              <a:off x="3548208" y="1560352"/>
              <a:ext cx="294808" cy="286830"/>
              <a:chOff x="3730650" y="1982800"/>
              <a:chExt cx="149550" cy="145525"/>
            </a:xfrm>
          </p:grpSpPr>
          <p:sp>
            <p:nvSpPr>
              <p:cNvPr id="4830" name="Google Shape;4830;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32" name="Google Shape;4832;p58"/>
          <p:cNvGrpSpPr/>
          <p:nvPr/>
        </p:nvGrpSpPr>
        <p:grpSpPr>
          <a:xfrm>
            <a:off x="7624517" y="971307"/>
            <a:ext cx="804565" cy="677795"/>
            <a:chOff x="7636443" y="1204988"/>
            <a:chExt cx="804565" cy="677795"/>
          </a:xfrm>
        </p:grpSpPr>
        <p:grpSp>
          <p:nvGrpSpPr>
            <p:cNvPr id="4833" name="Google Shape;4833;p58"/>
            <p:cNvGrpSpPr/>
            <p:nvPr/>
          </p:nvGrpSpPr>
          <p:grpSpPr>
            <a:xfrm>
              <a:off x="7636443" y="1509705"/>
              <a:ext cx="804565" cy="373078"/>
              <a:chOff x="7636443" y="1509705"/>
              <a:chExt cx="804565" cy="373078"/>
            </a:xfrm>
          </p:grpSpPr>
          <p:sp>
            <p:nvSpPr>
              <p:cNvPr id="4834" name="Google Shape;4834;p5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58"/>
            <p:cNvGrpSpPr/>
            <p:nvPr/>
          </p:nvGrpSpPr>
          <p:grpSpPr>
            <a:xfrm>
              <a:off x="7636443" y="1408133"/>
              <a:ext cx="804565" cy="373078"/>
              <a:chOff x="7636443" y="1408133"/>
              <a:chExt cx="804565" cy="373078"/>
            </a:xfrm>
          </p:grpSpPr>
          <p:sp>
            <p:nvSpPr>
              <p:cNvPr id="4837" name="Google Shape;4837;p5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9" name="Google Shape;4839;p58"/>
            <p:cNvGrpSpPr/>
            <p:nvPr/>
          </p:nvGrpSpPr>
          <p:grpSpPr>
            <a:xfrm>
              <a:off x="7636443" y="1306560"/>
              <a:ext cx="804565" cy="373078"/>
              <a:chOff x="7636443" y="1306560"/>
              <a:chExt cx="804565" cy="373078"/>
            </a:xfrm>
          </p:grpSpPr>
          <p:sp>
            <p:nvSpPr>
              <p:cNvPr id="4840" name="Google Shape;4840;p5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2" name="Google Shape;4842;p58"/>
            <p:cNvGrpSpPr/>
            <p:nvPr/>
          </p:nvGrpSpPr>
          <p:grpSpPr>
            <a:xfrm>
              <a:off x="7636443" y="1204988"/>
              <a:ext cx="804565" cy="373078"/>
              <a:chOff x="7636443" y="1204988"/>
              <a:chExt cx="804565" cy="373078"/>
            </a:xfrm>
          </p:grpSpPr>
          <p:sp>
            <p:nvSpPr>
              <p:cNvPr id="4843" name="Google Shape;4843;p5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5" name="Google Shape;4845;p58"/>
          <p:cNvGrpSpPr/>
          <p:nvPr/>
        </p:nvGrpSpPr>
        <p:grpSpPr>
          <a:xfrm>
            <a:off x="4963363" y="1878721"/>
            <a:ext cx="661339" cy="661188"/>
            <a:chOff x="3990000" y="975400"/>
            <a:chExt cx="3934200" cy="3933300"/>
          </a:xfrm>
        </p:grpSpPr>
        <p:sp>
          <p:nvSpPr>
            <p:cNvPr id="4846" name="Google Shape;4846;p5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58"/>
          <p:cNvGrpSpPr/>
          <p:nvPr/>
        </p:nvGrpSpPr>
        <p:grpSpPr>
          <a:xfrm>
            <a:off x="6607011" y="1857359"/>
            <a:ext cx="868881" cy="684241"/>
            <a:chOff x="6598259" y="2078634"/>
            <a:chExt cx="868881" cy="684241"/>
          </a:xfrm>
        </p:grpSpPr>
        <p:sp>
          <p:nvSpPr>
            <p:cNvPr id="4851" name="Google Shape;4851;p5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7" name="Google Shape;4857;p58"/>
            <p:cNvGrpSpPr/>
            <p:nvPr/>
          </p:nvGrpSpPr>
          <p:grpSpPr>
            <a:xfrm>
              <a:off x="6808175" y="2078634"/>
              <a:ext cx="452229" cy="684241"/>
              <a:chOff x="6808175" y="2078634"/>
              <a:chExt cx="452229" cy="684241"/>
            </a:xfrm>
          </p:grpSpPr>
          <p:sp>
            <p:nvSpPr>
              <p:cNvPr id="4858" name="Google Shape;4858;p5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4" name="Google Shape;4864;p58"/>
              <p:cNvGrpSpPr/>
              <p:nvPr/>
            </p:nvGrpSpPr>
            <p:grpSpPr>
              <a:xfrm>
                <a:off x="6821586" y="2078634"/>
                <a:ext cx="426871" cy="684241"/>
                <a:chOff x="6821586" y="2078634"/>
                <a:chExt cx="426871" cy="684241"/>
              </a:xfrm>
            </p:grpSpPr>
            <p:grpSp>
              <p:nvGrpSpPr>
                <p:cNvPr id="4865" name="Google Shape;4865;p58"/>
                <p:cNvGrpSpPr/>
                <p:nvPr/>
              </p:nvGrpSpPr>
              <p:grpSpPr>
                <a:xfrm>
                  <a:off x="6821586" y="2078634"/>
                  <a:ext cx="426871" cy="684241"/>
                  <a:chOff x="6821586" y="2078634"/>
                  <a:chExt cx="426871" cy="684241"/>
                </a:xfrm>
              </p:grpSpPr>
              <p:sp>
                <p:nvSpPr>
                  <p:cNvPr id="4866" name="Google Shape;4866;p5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5" name="Google Shape;4885;p5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1" name="Google Shape;4891;p58"/>
          <p:cNvGrpSpPr/>
          <p:nvPr/>
        </p:nvGrpSpPr>
        <p:grpSpPr>
          <a:xfrm>
            <a:off x="716994" y="3531369"/>
            <a:ext cx="1340789" cy="640830"/>
            <a:chOff x="238125" y="1151100"/>
            <a:chExt cx="7139450" cy="3412300"/>
          </a:xfrm>
        </p:grpSpPr>
        <p:sp>
          <p:nvSpPr>
            <p:cNvPr id="4892" name="Google Shape;4892;p5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4" name="Google Shape;4904;p58"/>
          <p:cNvGrpSpPr/>
          <p:nvPr/>
        </p:nvGrpSpPr>
        <p:grpSpPr>
          <a:xfrm>
            <a:off x="5584217" y="2734650"/>
            <a:ext cx="985357" cy="585764"/>
            <a:chOff x="5145061" y="2881789"/>
            <a:chExt cx="1107641" cy="658458"/>
          </a:xfrm>
        </p:grpSpPr>
        <p:grpSp>
          <p:nvGrpSpPr>
            <p:cNvPr id="4905" name="Google Shape;4905;p58"/>
            <p:cNvGrpSpPr/>
            <p:nvPr/>
          </p:nvGrpSpPr>
          <p:grpSpPr>
            <a:xfrm>
              <a:off x="5722989" y="3244587"/>
              <a:ext cx="529713" cy="295659"/>
              <a:chOff x="5722989" y="3244587"/>
              <a:chExt cx="529713" cy="295659"/>
            </a:xfrm>
          </p:grpSpPr>
          <p:sp>
            <p:nvSpPr>
              <p:cNvPr id="4906" name="Google Shape;4906;p5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07" name="Google Shape;4907;p5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08" name="Google Shape;4908;p58"/>
            <p:cNvGrpSpPr/>
            <p:nvPr/>
          </p:nvGrpSpPr>
          <p:grpSpPr>
            <a:xfrm>
              <a:off x="5145061" y="3244587"/>
              <a:ext cx="536807" cy="295659"/>
              <a:chOff x="5145061" y="3244587"/>
              <a:chExt cx="536807" cy="295659"/>
            </a:xfrm>
          </p:grpSpPr>
          <p:sp>
            <p:nvSpPr>
              <p:cNvPr id="4909" name="Google Shape;4909;p5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10" name="Google Shape;4910;p5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11" name="Google Shape;4911;p58"/>
            <p:cNvGrpSpPr/>
            <p:nvPr/>
          </p:nvGrpSpPr>
          <p:grpSpPr>
            <a:xfrm>
              <a:off x="5341327" y="2898245"/>
              <a:ext cx="532309" cy="614891"/>
              <a:chOff x="5341327" y="2898245"/>
              <a:chExt cx="532309" cy="614891"/>
            </a:xfrm>
          </p:grpSpPr>
          <p:sp>
            <p:nvSpPr>
              <p:cNvPr id="4912" name="Google Shape;4912;p5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13" name="Google Shape;4913;p5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14" name="Google Shape;4914;p58"/>
            <p:cNvGrpSpPr/>
            <p:nvPr/>
          </p:nvGrpSpPr>
          <p:grpSpPr>
            <a:xfrm>
              <a:off x="5532290" y="2881789"/>
              <a:ext cx="620516" cy="305456"/>
              <a:chOff x="5532290" y="2881789"/>
              <a:chExt cx="620516" cy="305456"/>
            </a:xfrm>
          </p:grpSpPr>
          <p:sp>
            <p:nvSpPr>
              <p:cNvPr id="4915" name="Google Shape;4915;p5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16" name="Google Shape;4916;p5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917" name="Google Shape;4917;p58"/>
          <p:cNvGrpSpPr/>
          <p:nvPr/>
        </p:nvGrpSpPr>
        <p:grpSpPr>
          <a:xfrm>
            <a:off x="8163140" y="3526708"/>
            <a:ext cx="269068" cy="645491"/>
            <a:chOff x="7026852" y="3311869"/>
            <a:chExt cx="434331" cy="1041954"/>
          </a:xfrm>
        </p:grpSpPr>
        <p:sp>
          <p:nvSpPr>
            <p:cNvPr id="4918" name="Google Shape;4918;p5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58"/>
          <p:cNvGrpSpPr/>
          <p:nvPr/>
        </p:nvGrpSpPr>
        <p:grpSpPr>
          <a:xfrm>
            <a:off x="6179721" y="3565945"/>
            <a:ext cx="293882" cy="293836"/>
            <a:chOff x="4873519" y="3311869"/>
            <a:chExt cx="499374" cy="499296"/>
          </a:xfrm>
        </p:grpSpPr>
        <p:sp>
          <p:nvSpPr>
            <p:cNvPr id="4922" name="Google Shape;4922;p5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58"/>
          <p:cNvGrpSpPr/>
          <p:nvPr/>
        </p:nvGrpSpPr>
        <p:grpSpPr>
          <a:xfrm>
            <a:off x="6179721" y="3878317"/>
            <a:ext cx="293882" cy="293882"/>
            <a:chOff x="4873519" y="3875839"/>
            <a:chExt cx="499374" cy="499374"/>
          </a:xfrm>
        </p:grpSpPr>
        <p:sp>
          <p:nvSpPr>
            <p:cNvPr id="4925" name="Google Shape;4925;p5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7" name="Google Shape;4927;p58"/>
          <p:cNvGrpSpPr/>
          <p:nvPr/>
        </p:nvGrpSpPr>
        <p:grpSpPr>
          <a:xfrm>
            <a:off x="2410248" y="1850269"/>
            <a:ext cx="698104" cy="698208"/>
            <a:chOff x="2565073" y="2075876"/>
            <a:chExt cx="672482" cy="672518"/>
          </a:xfrm>
        </p:grpSpPr>
        <p:sp>
          <p:nvSpPr>
            <p:cNvPr id="4928" name="Google Shape;4928;p5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58"/>
          <p:cNvGrpSpPr/>
          <p:nvPr/>
        </p:nvGrpSpPr>
        <p:grpSpPr>
          <a:xfrm>
            <a:off x="5633660" y="3534870"/>
            <a:ext cx="438354" cy="637329"/>
            <a:chOff x="1697726" y="3244179"/>
            <a:chExt cx="788124" cy="1146069"/>
          </a:xfrm>
        </p:grpSpPr>
        <p:sp>
          <p:nvSpPr>
            <p:cNvPr id="4935" name="Google Shape;4935;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7" name="Google Shape;4937;p5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8" name="Google Shape;4938;p58"/>
          <p:cNvGrpSpPr/>
          <p:nvPr/>
        </p:nvGrpSpPr>
        <p:grpSpPr>
          <a:xfrm>
            <a:off x="7634874" y="1863232"/>
            <a:ext cx="799565" cy="670282"/>
            <a:chOff x="7617850" y="2063282"/>
            <a:chExt cx="799565" cy="670282"/>
          </a:xfrm>
        </p:grpSpPr>
        <p:cxnSp>
          <p:nvCxnSpPr>
            <p:cNvPr id="4939" name="Google Shape;4939;p5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40" name="Google Shape;4940;p5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41" name="Google Shape;4941;p5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42" name="Google Shape;4942;p5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43" name="Google Shape;4943;p5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944" name="Google Shape;4944;p5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945" name="Google Shape;4945;p58"/>
            <p:cNvGrpSpPr/>
            <p:nvPr/>
          </p:nvGrpSpPr>
          <p:grpSpPr>
            <a:xfrm>
              <a:off x="7734309" y="2063282"/>
              <a:ext cx="570957" cy="620095"/>
              <a:chOff x="7734309" y="2063282"/>
              <a:chExt cx="570957" cy="620095"/>
            </a:xfrm>
          </p:grpSpPr>
          <p:grpSp>
            <p:nvGrpSpPr>
              <p:cNvPr id="4946" name="Google Shape;4946;p58"/>
              <p:cNvGrpSpPr/>
              <p:nvPr/>
            </p:nvGrpSpPr>
            <p:grpSpPr>
              <a:xfrm>
                <a:off x="8031573" y="2063282"/>
                <a:ext cx="273693" cy="620095"/>
                <a:chOff x="8031573" y="2063282"/>
                <a:chExt cx="273693" cy="620095"/>
              </a:xfrm>
            </p:grpSpPr>
            <p:sp>
              <p:nvSpPr>
                <p:cNvPr id="4947" name="Google Shape;4947;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58"/>
              <p:cNvGrpSpPr/>
              <p:nvPr/>
            </p:nvGrpSpPr>
            <p:grpSpPr>
              <a:xfrm flipH="1">
                <a:off x="7734309" y="2063282"/>
                <a:ext cx="273693" cy="620095"/>
                <a:chOff x="8031573" y="2063282"/>
                <a:chExt cx="273693" cy="620095"/>
              </a:xfrm>
            </p:grpSpPr>
            <p:sp>
              <p:nvSpPr>
                <p:cNvPr id="4952" name="Google Shape;4952;p5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956" name="Google Shape;4956;p5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8" name="Google Shape;4958;p58"/>
          <p:cNvGrpSpPr/>
          <p:nvPr/>
        </p:nvGrpSpPr>
        <p:grpSpPr>
          <a:xfrm>
            <a:off x="7821480" y="2716716"/>
            <a:ext cx="602567" cy="601884"/>
            <a:chOff x="1186975" y="238125"/>
            <a:chExt cx="5244275" cy="5238325"/>
          </a:xfrm>
        </p:grpSpPr>
        <p:sp>
          <p:nvSpPr>
            <p:cNvPr id="4959" name="Google Shape;4959;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58"/>
          <p:cNvGrpSpPr/>
          <p:nvPr/>
        </p:nvGrpSpPr>
        <p:grpSpPr>
          <a:xfrm>
            <a:off x="3264218" y="1856199"/>
            <a:ext cx="651848" cy="687338"/>
            <a:chOff x="3400515" y="2056248"/>
            <a:chExt cx="698134" cy="735987"/>
          </a:xfrm>
        </p:grpSpPr>
        <p:grpSp>
          <p:nvGrpSpPr>
            <p:cNvPr id="4964" name="Google Shape;4964;p58"/>
            <p:cNvGrpSpPr/>
            <p:nvPr/>
          </p:nvGrpSpPr>
          <p:grpSpPr>
            <a:xfrm>
              <a:off x="3400515" y="2283913"/>
              <a:ext cx="312919" cy="219900"/>
              <a:chOff x="3400515" y="2283913"/>
              <a:chExt cx="312919" cy="219900"/>
            </a:xfrm>
          </p:grpSpPr>
          <p:sp>
            <p:nvSpPr>
              <p:cNvPr id="4965" name="Google Shape;4965;p5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66" name="Google Shape;4966;p5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967" name="Google Shape;4967;p58"/>
            <p:cNvGrpSpPr/>
            <p:nvPr/>
          </p:nvGrpSpPr>
          <p:grpSpPr>
            <a:xfrm>
              <a:off x="3547823" y="2461089"/>
              <a:ext cx="219900" cy="331146"/>
              <a:chOff x="3547823" y="2461089"/>
              <a:chExt cx="219900" cy="331146"/>
            </a:xfrm>
          </p:grpSpPr>
          <p:sp>
            <p:nvSpPr>
              <p:cNvPr id="4968" name="Google Shape;4968;p5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69" name="Google Shape;4969;p5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970" name="Google Shape;4970;p58"/>
            <p:cNvGrpSpPr/>
            <p:nvPr/>
          </p:nvGrpSpPr>
          <p:grpSpPr>
            <a:xfrm>
              <a:off x="3734138" y="2461089"/>
              <a:ext cx="219900" cy="331146"/>
              <a:chOff x="3734138" y="2461089"/>
              <a:chExt cx="219900" cy="331146"/>
            </a:xfrm>
          </p:grpSpPr>
          <p:sp>
            <p:nvSpPr>
              <p:cNvPr id="4971" name="Google Shape;4971;p5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72" name="Google Shape;4972;p5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973" name="Google Shape;4973;p58"/>
            <p:cNvGrpSpPr/>
            <p:nvPr/>
          </p:nvGrpSpPr>
          <p:grpSpPr>
            <a:xfrm>
              <a:off x="3787560" y="2281742"/>
              <a:ext cx="311089" cy="219900"/>
              <a:chOff x="3787560" y="2281742"/>
              <a:chExt cx="311089" cy="219900"/>
            </a:xfrm>
          </p:grpSpPr>
          <p:sp>
            <p:nvSpPr>
              <p:cNvPr id="4974" name="Google Shape;4974;p5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75" name="Google Shape;4975;p5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976" name="Google Shape;4976;p58"/>
            <p:cNvGrpSpPr/>
            <p:nvPr/>
          </p:nvGrpSpPr>
          <p:grpSpPr>
            <a:xfrm>
              <a:off x="3637290" y="2056248"/>
              <a:ext cx="219900" cy="330736"/>
              <a:chOff x="3637290" y="2056248"/>
              <a:chExt cx="219900" cy="330736"/>
            </a:xfrm>
          </p:grpSpPr>
          <p:sp>
            <p:nvSpPr>
              <p:cNvPr id="4977" name="Google Shape;4977;p5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978" name="Google Shape;4978;p5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979" name="Google Shape;4979;p58"/>
          <p:cNvGrpSpPr/>
          <p:nvPr/>
        </p:nvGrpSpPr>
        <p:grpSpPr>
          <a:xfrm>
            <a:off x="2555923" y="2726206"/>
            <a:ext cx="1268144" cy="592394"/>
            <a:chOff x="238125" y="1188750"/>
            <a:chExt cx="7140450" cy="3335550"/>
          </a:xfrm>
        </p:grpSpPr>
        <p:sp>
          <p:nvSpPr>
            <p:cNvPr id="4980" name="Google Shape;4980;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58"/>
          <p:cNvGrpSpPr/>
          <p:nvPr/>
        </p:nvGrpSpPr>
        <p:grpSpPr>
          <a:xfrm>
            <a:off x="6663824" y="2728360"/>
            <a:ext cx="1053944" cy="590147"/>
            <a:chOff x="238125" y="1335475"/>
            <a:chExt cx="5418735" cy="3034175"/>
          </a:xfrm>
        </p:grpSpPr>
        <p:sp>
          <p:nvSpPr>
            <p:cNvPr id="4986" name="Google Shape;4986;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58"/>
          <p:cNvGrpSpPr/>
          <p:nvPr/>
        </p:nvGrpSpPr>
        <p:grpSpPr>
          <a:xfrm>
            <a:off x="4094633" y="3533260"/>
            <a:ext cx="1268207" cy="638939"/>
            <a:chOff x="3967651" y="3645904"/>
            <a:chExt cx="1479304" cy="745292"/>
          </a:xfrm>
        </p:grpSpPr>
        <p:grpSp>
          <p:nvGrpSpPr>
            <p:cNvPr id="4990" name="Google Shape;4990;p58"/>
            <p:cNvGrpSpPr/>
            <p:nvPr/>
          </p:nvGrpSpPr>
          <p:grpSpPr>
            <a:xfrm>
              <a:off x="3967651" y="4009026"/>
              <a:ext cx="1479304" cy="382170"/>
              <a:chOff x="3967651" y="4009026"/>
              <a:chExt cx="1479304" cy="382170"/>
            </a:xfrm>
          </p:grpSpPr>
          <p:grpSp>
            <p:nvGrpSpPr>
              <p:cNvPr id="4991" name="Google Shape;4991;p58"/>
              <p:cNvGrpSpPr/>
              <p:nvPr/>
            </p:nvGrpSpPr>
            <p:grpSpPr>
              <a:xfrm>
                <a:off x="4892216" y="4195630"/>
                <a:ext cx="554739" cy="195566"/>
                <a:chOff x="3604375" y="4892160"/>
                <a:chExt cx="1651500" cy="582215"/>
              </a:xfrm>
            </p:grpSpPr>
            <p:sp>
              <p:nvSpPr>
                <p:cNvPr id="4992" name="Google Shape;4992;p5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58"/>
              <p:cNvGrpSpPr/>
              <p:nvPr/>
            </p:nvGrpSpPr>
            <p:grpSpPr>
              <a:xfrm>
                <a:off x="3967651" y="4146303"/>
                <a:ext cx="579402" cy="244893"/>
                <a:chOff x="851875" y="4745310"/>
                <a:chExt cx="1724925" cy="729065"/>
              </a:xfrm>
            </p:grpSpPr>
            <p:sp>
              <p:nvSpPr>
                <p:cNvPr id="4995" name="Google Shape;4995;p5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7" name="Google Shape;4997;p58"/>
              <p:cNvGrpSpPr/>
              <p:nvPr/>
            </p:nvGrpSpPr>
            <p:grpSpPr>
              <a:xfrm>
                <a:off x="4460753" y="4009026"/>
                <a:ext cx="493110" cy="382170"/>
                <a:chOff x="2319875" y="4336625"/>
                <a:chExt cx="1468025" cy="1137750"/>
              </a:xfrm>
            </p:grpSpPr>
            <p:sp>
              <p:nvSpPr>
                <p:cNvPr id="4998" name="Google Shape;4998;p5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0" name="Google Shape;5000;p58"/>
            <p:cNvGrpSpPr/>
            <p:nvPr/>
          </p:nvGrpSpPr>
          <p:grpSpPr>
            <a:xfrm>
              <a:off x="4479443" y="3645904"/>
              <a:ext cx="455965" cy="388789"/>
              <a:chOff x="2957425" y="238100"/>
              <a:chExt cx="1910200" cy="1628775"/>
            </a:xfrm>
          </p:grpSpPr>
          <p:sp>
            <p:nvSpPr>
              <p:cNvPr id="5001" name="Google Shape;5001;p5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1" name="Google Shape;5011;p58"/>
          <p:cNvGrpSpPr/>
          <p:nvPr/>
        </p:nvGrpSpPr>
        <p:grpSpPr>
          <a:xfrm>
            <a:off x="2480746" y="3534460"/>
            <a:ext cx="1243128" cy="637739"/>
            <a:chOff x="2496310" y="3693351"/>
            <a:chExt cx="1342906" cy="688926"/>
          </a:xfrm>
        </p:grpSpPr>
        <p:grpSp>
          <p:nvGrpSpPr>
            <p:cNvPr id="5012" name="Google Shape;5012;p58"/>
            <p:cNvGrpSpPr/>
            <p:nvPr/>
          </p:nvGrpSpPr>
          <p:grpSpPr>
            <a:xfrm>
              <a:off x="2496310" y="3693351"/>
              <a:ext cx="1342906" cy="688875"/>
              <a:chOff x="2496310" y="3693351"/>
              <a:chExt cx="1342906" cy="688875"/>
            </a:xfrm>
          </p:grpSpPr>
          <p:sp>
            <p:nvSpPr>
              <p:cNvPr id="5013" name="Google Shape;5013;p5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19" name="Google Shape;5019;p58"/>
              <p:cNvCxnSpPr>
                <a:stCxn id="501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020" name="Google Shape;5020;p58"/>
              <p:cNvCxnSpPr>
                <a:stCxn id="501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021" name="Google Shape;5021;p58"/>
              <p:cNvCxnSpPr>
                <a:stCxn id="501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22" name="Google Shape;5022;p58"/>
              <p:cNvCxnSpPr>
                <a:stCxn id="501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23" name="Google Shape;5023;p58"/>
              <p:cNvCxnSpPr>
                <a:stCxn id="501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024" name="Google Shape;5024;p58"/>
            <p:cNvGrpSpPr/>
            <p:nvPr/>
          </p:nvGrpSpPr>
          <p:grpSpPr>
            <a:xfrm>
              <a:off x="2675275" y="3930557"/>
              <a:ext cx="1003306" cy="451719"/>
              <a:chOff x="2675275" y="4174282"/>
              <a:chExt cx="1003306" cy="451719"/>
            </a:xfrm>
          </p:grpSpPr>
          <p:sp>
            <p:nvSpPr>
              <p:cNvPr id="5025" name="Google Shape;5025;p5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8" name="Google Shape;5028;p58"/>
          <p:cNvGrpSpPr/>
          <p:nvPr/>
        </p:nvGrpSpPr>
        <p:grpSpPr>
          <a:xfrm>
            <a:off x="1654417" y="971307"/>
            <a:ext cx="574511" cy="874709"/>
            <a:chOff x="1715404" y="1112080"/>
            <a:chExt cx="642270" cy="977984"/>
          </a:xfrm>
        </p:grpSpPr>
        <p:grpSp>
          <p:nvGrpSpPr>
            <p:cNvPr id="5029" name="Google Shape;5029;p58"/>
            <p:cNvGrpSpPr/>
            <p:nvPr/>
          </p:nvGrpSpPr>
          <p:grpSpPr>
            <a:xfrm>
              <a:off x="1715404" y="1112080"/>
              <a:ext cx="642270" cy="977984"/>
              <a:chOff x="1715404" y="1112080"/>
              <a:chExt cx="642270" cy="977984"/>
            </a:xfrm>
          </p:grpSpPr>
          <p:sp>
            <p:nvSpPr>
              <p:cNvPr id="5030" name="Google Shape;5030;p5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58"/>
            <p:cNvGrpSpPr/>
            <p:nvPr/>
          </p:nvGrpSpPr>
          <p:grpSpPr>
            <a:xfrm>
              <a:off x="1768927" y="1165603"/>
              <a:ext cx="535225" cy="851367"/>
              <a:chOff x="1768927" y="1165603"/>
              <a:chExt cx="535225" cy="851367"/>
            </a:xfrm>
          </p:grpSpPr>
          <p:sp>
            <p:nvSpPr>
              <p:cNvPr id="5033" name="Google Shape;5033;p5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58"/>
            <p:cNvGrpSpPr/>
            <p:nvPr/>
          </p:nvGrpSpPr>
          <p:grpSpPr>
            <a:xfrm>
              <a:off x="1822449" y="1219125"/>
              <a:ext cx="428180" cy="718859"/>
              <a:chOff x="1822449" y="1219125"/>
              <a:chExt cx="428180" cy="718859"/>
            </a:xfrm>
          </p:grpSpPr>
          <p:sp>
            <p:nvSpPr>
              <p:cNvPr id="5036" name="Google Shape;5036;p5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58"/>
            <p:cNvGrpSpPr/>
            <p:nvPr/>
          </p:nvGrpSpPr>
          <p:grpSpPr>
            <a:xfrm>
              <a:off x="1875972" y="1272648"/>
              <a:ext cx="321135" cy="586939"/>
              <a:chOff x="1875972" y="1272648"/>
              <a:chExt cx="321135" cy="586939"/>
            </a:xfrm>
          </p:grpSpPr>
          <p:sp>
            <p:nvSpPr>
              <p:cNvPr id="5039" name="Google Shape;5039;p5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1" name="Google Shape;5041;p58"/>
          <p:cNvGrpSpPr/>
          <p:nvPr/>
        </p:nvGrpSpPr>
        <p:grpSpPr>
          <a:xfrm>
            <a:off x="7761578" y="3528028"/>
            <a:ext cx="293855" cy="644170"/>
            <a:chOff x="241025" y="3151575"/>
            <a:chExt cx="293855" cy="644170"/>
          </a:xfrm>
        </p:grpSpPr>
        <p:sp>
          <p:nvSpPr>
            <p:cNvPr id="5042" name="Google Shape;5042;p5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58"/>
          <p:cNvGrpSpPr/>
          <p:nvPr/>
        </p:nvGrpSpPr>
        <p:grpSpPr>
          <a:xfrm>
            <a:off x="709562" y="2728028"/>
            <a:ext cx="1779649" cy="591620"/>
            <a:chOff x="246070" y="1983375"/>
            <a:chExt cx="1855347" cy="616849"/>
          </a:xfrm>
        </p:grpSpPr>
        <p:sp>
          <p:nvSpPr>
            <p:cNvPr id="5045" name="Google Shape;5045;p5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58"/>
          <p:cNvGrpSpPr/>
          <p:nvPr/>
        </p:nvGrpSpPr>
        <p:grpSpPr>
          <a:xfrm>
            <a:off x="2320428" y="971307"/>
            <a:ext cx="711055" cy="745993"/>
            <a:chOff x="2496269" y="1171698"/>
            <a:chExt cx="761953" cy="799392"/>
          </a:xfrm>
        </p:grpSpPr>
        <p:grpSp>
          <p:nvGrpSpPr>
            <p:cNvPr id="5055" name="Google Shape;5055;p58"/>
            <p:cNvGrpSpPr/>
            <p:nvPr/>
          </p:nvGrpSpPr>
          <p:grpSpPr>
            <a:xfrm>
              <a:off x="2496269" y="1171698"/>
              <a:ext cx="761953" cy="723022"/>
              <a:chOff x="2496269" y="1171698"/>
              <a:chExt cx="761953" cy="723022"/>
            </a:xfrm>
          </p:grpSpPr>
          <p:sp>
            <p:nvSpPr>
              <p:cNvPr id="5056" name="Google Shape;5056;p5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58" name="Google Shape;5058;p58"/>
              <p:cNvGrpSpPr/>
              <p:nvPr/>
            </p:nvGrpSpPr>
            <p:grpSpPr>
              <a:xfrm>
                <a:off x="2496269" y="1171698"/>
                <a:ext cx="761953" cy="723022"/>
                <a:chOff x="2496269" y="1120652"/>
                <a:chExt cx="761953" cy="723022"/>
              </a:xfrm>
            </p:grpSpPr>
            <p:grpSp>
              <p:nvGrpSpPr>
                <p:cNvPr id="5059" name="Google Shape;5059;p58"/>
                <p:cNvGrpSpPr/>
                <p:nvPr/>
              </p:nvGrpSpPr>
              <p:grpSpPr>
                <a:xfrm>
                  <a:off x="2496269" y="1120652"/>
                  <a:ext cx="761953" cy="723022"/>
                  <a:chOff x="2496269" y="1120652"/>
                  <a:chExt cx="761953" cy="723022"/>
                </a:xfrm>
              </p:grpSpPr>
              <p:grpSp>
                <p:nvGrpSpPr>
                  <p:cNvPr id="5060" name="Google Shape;5060;p58"/>
                  <p:cNvGrpSpPr/>
                  <p:nvPr/>
                </p:nvGrpSpPr>
                <p:grpSpPr>
                  <a:xfrm>
                    <a:off x="2496269" y="1304589"/>
                    <a:ext cx="407089" cy="305057"/>
                    <a:chOff x="2496269" y="1304589"/>
                    <a:chExt cx="407089" cy="305057"/>
                  </a:xfrm>
                </p:grpSpPr>
                <p:sp>
                  <p:nvSpPr>
                    <p:cNvPr id="5061" name="Google Shape;5061;p5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58"/>
                  <p:cNvGrpSpPr/>
                  <p:nvPr/>
                </p:nvGrpSpPr>
                <p:grpSpPr>
                  <a:xfrm>
                    <a:off x="2586468" y="1493376"/>
                    <a:ext cx="358850" cy="349656"/>
                    <a:chOff x="2586468" y="1493376"/>
                    <a:chExt cx="358850" cy="349656"/>
                  </a:xfrm>
                </p:grpSpPr>
                <p:sp>
                  <p:nvSpPr>
                    <p:cNvPr id="5064" name="Google Shape;5064;p5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58"/>
                  <p:cNvGrpSpPr/>
                  <p:nvPr/>
                </p:nvGrpSpPr>
                <p:grpSpPr>
                  <a:xfrm>
                    <a:off x="2807939" y="1494024"/>
                    <a:ext cx="358857" cy="349650"/>
                    <a:chOff x="2807939" y="1494024"/>
                    <a:chExt cx="358857" cy="349650"/>
                  </a:xfrm>
                </p:grpSpPr>
                <p:sp>
                  <p:nvSpPr>
                    <p:cNvPr id="5067" name="Google Shape;5067;p5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58"/>
                  <p:cNvGrpSpPr/>
                  <p:nvPr/>
                </p:nvGrpSpPr>
                <p:grpSpPr>
                  <a:xfrm>
                    <a:off x="2851133" y="1305635"/>
                    <a:ext cx="407089" cy="305057"/>
                    <a:chOff x="2851133" y="1305635"/>
                    <a:chExt cx="407089" cy="305057"/>
                  </a:xfrm>
                </p:grpSpPr>
                <p:sp>
                  <p:nvSpPr>
                    <p:cNvPr id="5070" name="Google Shape;5070;p5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58"/>
                  <p:cNvGrpSpPr/>
                  <p:nvPr/>
                </p:nvGrpSpPr>
                <p:grpSpPr>
                  <a:xfrm>
                    <a:off x="2727495" y="1120652"/>
                    <a:ext cx="300271" cy="396358"/>
                    <a:chOff x="2727495" y="1120652"/>
                    <a:chExt cx="300271" cy="396358"/>
                  </a:xfrm>
                </p:grpSpPr>
                <p:sp>
                  <p:nvSpPr>
                    <p:cNvPr id="5073" name="Google Shape;5073;p5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5" name="Google Shape;5075;p58"/>
                <p:cNvGrpSpPr/>
                <p:nvPr/>
              </p:nvGrpSpPr>
              <p:grpSpPr>
                <a:xfrm>
                  <a:off x="2722305" y="1350460"/>
                  <a:ext cx="308357" cy="308344"/>
                  <a:chOff x="2722305" y="1350460"/>
                  <a:chExt cx="308357" cy="308344"/>
                </a:xfrm>
              </p:grpSpPr>
              <p:sp>
                <p:nvSpPr>
                  <p:cNvPr id="5076" name="Google Shape;5076;p5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7" name="Google Shape;5077;p58"/>
                  <p:cNvGrpSpPr/>
                  <p:nvPr/>
                </p:nvGrpSpPr>
                <p:grpSpPr>
                  <a:xfrm>
                    <a:off x="2725064" y="1364529"/>
                    <a:ext cx="297954" cy="280182"/>
                    <a:chOff x="2725064" y="1364529"/>
                    <a:chExt cx="297954" cy="280182"/>
                  </a:xfrm>
                </p:grpSpPr>
                <p:sp>
                  <p:nvSpPr>
                    <p:cNvPr id="5078" name="Google Shape;5078;p5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83" name="Google Shape;5083;p5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8"/>
          <p:cNvGrpSpPr/>
          <p:nvPr/>
        </p:nvGrpSpPr>
        <p:grpSpPr>
          <a:xfrm>
            <a:off x="3909129" y="2727412"/>
            <a:ext cx="1569144" cy="591015"/>
            <a:chOff x="3820100" y="3023049"/>
            <a:chExt cx="1303926" cy="491162"/>
          </a:xfrm>
        </p:grpSpPr>
        <p:grpSp>
          <p:nvGrpSpPr>
            <p:cNvPr id="5089" name="Google Shape;5089;p58"/>
            <p:cNvGrpSpPr/>
            <p:nvPr/>
          </p:nvGrpSpPr>
          <p:grpSpPr>
            <a:xfrm>
              <a:off x="3820100" y="3023072"/>
              <a:ext cx="1303926" cy="491139"/>
              <a:chOff x="3820100" y="3023072"/>
              <a:chExt cx="1303926" cy="491139"/>
            </a:xfrm>
          </p:grpSpPr>
          <p:sp>
            <p:nvSpPr>
              <p:cNvPr id="5090" name="Google Shape;5090;p5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58"/>
            <p:cNvGrpSpPr/>
            <p:nvPr/>
          </p:nvGrpSpPr>
          <p:grpSpPr>
            <a:xfrm>
              <a:off x="4132439" y="3023645"/>
              <a:ext cx="393633" cy="177096"/>
              <a:chOff x="4132439" y="3023645"/>
              <a:chExt cx="393633" cy="177096"/>
            </a:xfrm>
          </p:grpSpPr>
          <p:sp>
            <p:nvSpPr>
              <p:cNvPr id="5093" name="Google Shape;5093;p5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58"/>
            <p:cNvGrpSpPr/>
            <p:nvPr/>
          </p:nvGrpSpPr>
          <p:grpSpPr>
            <a:xfrm>
              <a:off x="3921811" y="3023049"/>
              <a:ext cx="1002397" cy="388943"/>
              <a:chOff x="3921811" y="3023049"/>
              <a:chExt cx="1002397" cy="388943"/>
            </a:xfrm>
          </p:grpSpPr>
          <p:sp>
            <p:nvSpPr>
              <p:cNvPr id="5096" name="Google Shape;5096;p5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58"/>
            <p:cNvGrpSpPr/>
            <p:nvPr/>
          </p:nvGrpSpPr>
          <p:grpSpPr>
            <a:xfrm>
              <a:off x="4023645" y="3023049"/>
              <a:ext cx="683032" cy="286722"/>
              <a:chOff x="4023645" y="3023049"/>
              <a:chExt cx="683032" cy="286722"/>
            </a:xfrm>
          </p:grpSpPr>
          <p:sp>
            <p:nvSpPr>
              <p:cNvPr id="5099" name="Google Shape;5099;p5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1" name="Google Shape;5101;p58"/>
          <p:cNvGrpSpPr/>
          <p:nvPr/>
        </p:nvGrpSpPr>
        <p:grpSpPr>
          <a:xfrm>
            <a:off x="1541251" y="1854258"/>
            <a:ext cx="713522" cy="688025"/>
            <a:chOff x="1706078" y="2092648"/>
            <a:chExt cx="660913" cy="637296"/>
          </a:xfrm>
        </p:grpSpPr>
        <p:sp>
          <p:nvSpPr>
            <p:cNvPr id="5102" name="Google Shape;5102;p5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3" name="Google Shape;5103;p58"/>
            <p:cNvGrpSpPr/>
            <p:nvPr/>
          </p:nvGrpSpPr>
          <p:grpSpPr>
            <a:xfrm>
              <a:off x="1706078" y="2092648"/>
              <a:ext cx="660913" cy="575241"/>
              <a:chOff x="1706078" y="2092648"/>
              <a:chExt cx="660913" cy="575241"/>
            </a:xfrm>
          </p:grpSpPr>
          <p:sp>
            <p:nvSpPr>
              <p:cNvPr id="5104" name="Google Shape;5104;p5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7" name="Google Shape;5107;p58"/>
          <p:cNvGrpSpPr/>
          <p:nvPr/>
        </p:nvGrpSpPr>
        <p:grpSpPr>
          <a:xfrm>
            <a:off x="6303109" y="971806"/>
            <a:ext cx="1317459" cy="684168"/>
            <a:chOff x="238125" y="999450"/>
            <a:chExt cx="7140700" cy="3708225"/>
          </a:xfrm>
        </p:grpSpPr>
        <p:sp>
          <p:nvSpPr>
            <p:cNvPr id="5108" name="Google Shape;5108;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120"/>
        <p:cNvGrpSpPr/>
        <p:nvPr/>
      </p:nvGrpSpPr>
      <p:grpSpPr>
        <a:xfrm>
          <a:off x="0" y="0"/>
          <a:ext cx="0" cy="0"/>
          <a:chOff x="0" y="0"/>
          <a:chExt cx="0" cy="0"/>
        </a:xfrm>
      </p:grpSpPr>
      <p:grpSp>
        <p:nvGrpSpPr>
          <p:cNvPr id="5121" name="Google Shape;5121;p59"/>
          <p:cNvGrpSpPr/>
          <p:nvPr/>
        </p:nvGrpSpPr>
        <p:grpSpPr>
          <a:xfrm>
            <a:off x="717027" y="967622"/>
            <a:ext cx="1636117" cy="1526144"/>
            <a:chOff x="729238" y="1179665"/>
            <a:chExt cx="1636117" cy="1526144"/>
          </a:xfrm>
        </p:grpSpPr>
        <p:grpSp>
          <p:nvGrpSpPr>
            <p:cNvPr id="5122" name="Google Shape;5122;p59"/>
            <p:cNvGrpSpPr/>
            <p:nvPr/>
          </p:nvGrpSpPr>
          <p:grpSpPr>
            <a:xfrm>
              <a:off x="729238" y="1179665"/>
              <a:ext cx="80700" cy="1526144"/>
              <a:chOff x="729238" y="1179665"/>
              <a:chExt cx="80700" cy="1526144"/>
            </a:xfrm>
          </p:grpSpPr>
          <p:sp>
            <p:nvSpPr>
              <p:cNvPr id="5123" name="Google Shape;5123;p5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59"/>
            <p:cNvGrpSpPr/>
            <p:nvPr/>
          </p:nvGrpSpPr>
          <p:grpSpPr>
            <a:xfrm>
              <a:off x="903098" y="1179665"/>
              <a:ext cx="80700" cy="1526144"/>
              <a:chOff x="903098" y="1179665"/>
              <a:chExt cx="80700" cy="1526144"/>
            </a:xfrm>
          </p:grpSpPr>
          <p:sp>
            <p:nvSpPr>
              <p:cNvPr id="5134" name="Google Shape;5134;p5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59"/>
            <p:cNvGrpSpPr/>
            <p:nvPr/>
          </p:nvGrpSpPr>
          <p:grpSpPr>
            <a:xfrm>
              <a:off x="1076958" y="1179665"/>
              <a:ext cx="80700" cy="1526144"/>
              <a:chOff x="1076958" y="1179665"/>
              <a:chExt cx="80700" cy="1526144"/>
            </a:xfrm>
          </p:grpSpPr>
          <p:sp>
            <p:nvSpPr>
              <p:cNvPr id="5145" name="Google Shape;5145;p5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59"/>
            <p:cNvGrpSpPr/>
            <p:nvPr/>
          </p:nvGrpSpPr>
          <p:grpSpPr>
            <a:xfrm>
              <a:off x="1247707" y="1179665"/>
              <a:ext cx="80700" cy="1526144"/>
              <a:chOff x="1247707" y="1179665"/>
              <a:chExt cx="80700" cy="1526144"/>
            </a:xfrm>
          </p:grpSpPr>
          <p:sp>
            <p:nvSpPr>
              <p:cNvPr id="5156" name="Google Shape;5156;p5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59"/>
            <p:cNvGrpSpPr/>
            <p:nvPr/>
          </p:nvGrpSpPr>
          <p:grpSpPr>
            <a:xfrm>
              <a:off x="1421567" y="1179665"/>
              <a:ext cx="80700" cy="1526144"/>
              <a:chOff x="1421567" y="1179665"/>
              <a:chExt cx="80700" cy="1526144"/>
            </a:xfrm>
          </p:grpSpPr>
          <p:sp>
            <p:nvSpPr>
              <p:cNvPr id="5167" name="Google Shape;5167;p5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59"/>
            <p:cNvGrpSpPr/>
            <p:nvPr/>
          </p:nvGrpSpPr>
          <p:grpSpPr>
            <a:xfrm>
              <a:off x="1592327" y="1179665"/>
              <a:ext cx="80700" cy="1526144"/>
              <a:chOff x="1592327" y="1179665"/>
              <a:chExt cx="80700" cy="1526144"/>
            </a:xfrm>
          </p:grpSpPr>
          <p:sp>
            <p:nvSpPr>
              <p:cNvPr id="5178" name="Google Shape;5178;p5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8" name="Google Shape;5188;p59"/>
            <p:cNvGrpSpPr/>
            <p:nvPr/>
          </p:nvGrpSpPr>
          <p:grpSpPr>
            <a:xfrm>
              <a:off x="1766187" y="1179665"/>
              <a:ext cx="80700" cy="1526144"/>
              <a:chOff x="1766187" y="1179665"/>
              <a:chExt cx="80700" cy="1526144"/>
            </a:xfrm>
          </p:grpSpPr>
          <p:sp>
            <p:nvSpPr>
              <p:cNvPr id="5189" name="Google Shape;5189;p5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59"/>
            <p:cNvGrpSpPr/>
            <p:nvPr/>
          </p:nvGrpSpPr>
          <p:grpSpPr>
            <a:xfrm>
              <a:off x="1936935" y="1179665"/>
              <a:ext cx="80700" cy="1526144"/>
              <a:chOff x="1936935" y="1179665"/>
              <a:chExt cx="80700" cy="1526144"/>
            </a:xfrm>
          </p:grpSpPr>
          <p:sp>
            <p:nvSpPr>
              <p:cNvPr id="5200" name="Google Shape;5200;p5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0" name="Google Shape;5210;p59"/>
            <p:cNvGrpSpPr/>
            <p:nvPr/>
          </p:nvGrpSpPr>
          <p:grpSpPr>
            <a:xfrm>
              <a:off x="2110795" y="1179665"/>
              <a:ext cx="80700" cy="1526144"/>
              <a:chOff x="2110795" y="1179665"/>
              <a:chExt cx="80700" cy="1526144"/>
            </a:xfrm>
          </p:grpSpPr>
          <p:sp>
            <p:nvSpPr>
              <p:cNvPr id="5211" name="Google Shape;5211;p5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59"/>
            <p:cNvGrpSpPr/>
            <p:nvPr/>
          </p:nvGrpSpPr>
          <p:grpSpPr>
            <a:xfrm>
              <a:off x="2284655" y="1179665"/>
              <a:ext cx="80700" cy="1526144"/>
              <a:chOff x="2284655" y="1179665"/>
              <a:chExt cx="80700" cy="1526144"/>
            </a:xfrm>
          </p:grpSpPr>
          <p:sp>
            <p:nvSpPr>
              <p:cNvPr id="5222" name="Google Shape;5222;p5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2" name="Google Shape;5232;p59"/>
          <p:cNvGrpSpPr/>
          <p:nvPr/>
        </p:nvGrpSpPr>
        <p:grpSpPr>
          <a:xfrm>
            <a:off x="2611693" y="986760"/>
            <a:ext cx="1364248" cy="1102133"/>
            <a:chOff x="2623904" y="1198803"/>
            <a:chExt cx="1364248" cy="1102133"/>
          </a:xfrm>
        </p:grpSpPr>
        <p:grpSp>
          <p:nvGrpSpPr>
            <p:cNvPr id="5233" name="Google Shape;5233;p59"/>
            <p:cNvGrpSpPr/>
            <p:nvPr/>
          </p:nvGrpSpPr>
          <p:grpSpPr>
            <a:xfrm>
              <a:off x="2623907" y="1198803"/>
              <a:ext cx="1364245" cy="273000"/>
              <a:chOff x="2623907" y="1198803"/>
              <a:chExt cx="1364245" cy="273000"/>
            </a:xfrm>
          </p:grpSpPr>
          <p:sp>
            <p:nvSpPr>
              <p:cNvPr id="5234" name="Google Shape;5234;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59"/>
            <p:cNvGrpSpPr/>
            <p:nvPr/>
          </p:nvGrpSpPr>
          <p:grpSpPr>
            <a:xfrm>
              <a:off x="2623904" y="1476964"/>
              <a:ext cx="1364245" cy="273000"/>
              <a:chOff x="2623904" y="1476964"/>
              <a:chExt cx="1364245" cy="273000"/>
            </a:xfrm>
          </p:grpSpPr>
          <p:sp>
            <p:nvSpPr>
              <p:cNvPr id="5240" name="Google Shape;5240;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59"/>
            <p:cNvGrpSpPr/>
            <p:nvPr/>
          </p:nvGrpSpPr>
          <p:grpSpPr>
            <a:xfrm>
              <a:off x="2623907" y="1749775"/>
              <a:ext cx="1364245" cy="273000"/>
              <a:chOff x="2623907" y="1749775"/>
              <a:chExt cx="1364245" cy="273000"/>
            </a:xfrm>
          </p:grpSpPr>
          <p:sp>
            <p:nvSpPr>
              <p:cNvPr id="5246" name="Google Shape;5246;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59"/>
            <p:cNvGrpSpPr/>
            <p:nvPr/>
          </p:nvGrpSpPr>
          <p:grpSpPr>
            <a:xfrm>
              <a:off x="2623904" y="2027936"/>
              <a:ext cx="1364245" cy="273000"/>
              <a:chOff x="2623904" y="2027936"/>
              <a:chExt cx="1364245" cy="273000"/>
            </a:xfrm>
          </p:grpSpPr>
          <p:sp>
            <p:nvSpPr>
              <p:cNvPr id="5252" name="Google Shape;5252;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57" name="Google Shape;5257;p59"/>
          <p:cNvGrpSpPr/>
          <p:nvPr/>
        </p:nvGrpSpPr>
        <p:grpSpPr>
          <a:xfrm>
            <a:off x="2601154" y="2445833"/>
            <a:ext cx="1387541" cy="159124"/>
            <a:chOff x="3200660" y="2180272"/>
            <a:chExt cx="2563824" cy="378237"/>
          </a:xfrm>
        </p:grpSpPr>
        <p:sp>
          <p:nvSpPr>
            <p:cNvPr id="5258" name="Google Shape;5258;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59"/>
          <p:cNvGrpSpPr/>
          <p:nvPr/>
        </p:nvGrpSpPr>
        <p:grpSpPr>
          <a:xfrm>
            <a:off x="2597679" y="2723597"/>
            <a:ext cx="1390502" cy="159625"/>
            <a:chOff x="3530150" y="2790075"/>
            <a:chExt cx="1962600" cy="225300"/>
          </a:xfrm>
        </p:grpSpPr>
        <p:sp>
          <p:nvSpPr>
            <p:cNvPr id="5277" name="Google Shape;5277;p5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59"/>
          <p:cNvGrpSpPr/>
          <p:nvPr/>
        </p:nvGrpSpPr>
        <p:grpSpPr>
          <a:xfrm>
            <a:off x="2597736" y="3001862"/>
            <a:ext cx="1411629" cy="154175"/>
            <a:chOff x="3558802" y="4011244"/>
            <a:chExt cx="1866000" cy="111600"/>
          </a:xfrm>
        </p:grpSpPr>
        <p:sp>
          <p:nvSpPr>
            <p:cNvPr id="5280" name="Google Shape;5280;p5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59"/>
          <p:cNvGrpSpPr/>
          <p:nvPr/>
        </p:nvGrpSpPr>
        <p:grpSpPr>
          <a:xfrm>
            <a:off x="2598024" y="2207432"/>
            <a:ext cx="1383503" cy="119761"/>
            <a:chOff x="3465975" y="2270258"/>
            <a:chExt cx="1986364" cy="171947"/>
          </a:xfrm>
        </p:grpSpPr>
        <p:sp>
          <p:nvSpPr>
            <p:cNvPr id="5283" name="Google Shape;5283;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59"/>
          <p:cNvGrpSpPr/>
          <p:nvPr/>
        </p:nvGrpSpPr>
        <p:grpSpPr>
          <a:xfrm>
            <a:off x="2609031" y="3571205"/>
            <a:ext cx="1369531" cy="195460"/>
            <a:chOff x="723300" y="4253549"/>
            <a:chExt cx="2276482" cy="324900"/>
          </a:xfrm>
        </p:grpSpPr>
        <p:sp>
          <p:nvSpPr>
            <p:cNvPr id="5292" name="Google Shape;5292;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59"/>
          <p:cNvGrpSpPr/>
          <p:nvPr/>
        </p:nvGrpSpPr>
        <p:grpSpPr>
          <a:xfrm>
            <a:off x="2598592" y="3272446"/>
            <a:ext cx="1389066" cy="180119"/>
            <a:chOff x="705948" y="3788465"/>
            <a:chExt cx="2308953" cy="299400"/>
          </a:xfrm>
        </p:grpSpPr>
        <p:sp>
          <p:nvSpPr>
            <p:cNvPr id="5298" name="Google Shape;5298;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59"/>
          <p:cNvGrpSpPr/>
          <p:nvPr/>
        </p:nvGrpSpPr>
        <p:grpSpPr>
          <a:xfrm>
            <a:off x="4195583" y="1876400"/>
            <a:ext cx="1433821" cy="191501"/>
            <a:chOff x="4273350" y="2088443"/>
            <a:chExt cx="1433821" cy="191501"/>
          </a:xfrm>
        </p:grpSpPr>
        <p:grpSp>
          <p:nvGrpSpPr>
            <p:cNvPr id="5304" name="Google Shape;5304;p59"/>
            <p:cNvGrpSpPr/>
            <p:nvPr/>
          </p:nvGrpSpPr>
          <p:grpSpPr>
            <a:xfrm>
              <a:off x="4273350" y="2088443"/>
              <a:ext cx="1433821" cy="0"/>
              <a:chOff x="5224975" y="2962250"/>
              <a:chExt cx="1544400" cy="0"/>
            </a:xfrm>
          </p:grpSpPr>
          <p:cxnSp>
            <p:nvCxnSpPr>
              <p:cNvPr id="5305" name="Google Shape;5305;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06" name="Google Shape;5306;p5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307" name="Google Shape;5307;p59"/>
            <p:cNvGrpSpPr/>
            <p:nvPr/>
          </p:nvGrpSpPr>
          <p:grpSpPr>
            <a:xfrm>
              <a:off x="4273350" y="2279944"/>
              <a:ext cx="1433821" cy="0"/>
              <a:chOff x="5224975" y="2962250"/>
              <a:chExt cx="1544400" cy="0"/>
            </a:xfrm>
          </p:grpSpPr>
          <p:cxnSp>
            <p:nvCxnSpPr>
              <p:cNvPr id="5308" name="Google Shape;5308;p5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09" name="Google Shape;5309;p5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310" name="Google Shape;5310;p59"/>
          <p:cNvGrpSpPr/>
          <p:nvPr/>
        </p:nvGrpSpPr>
        <p:grpSpPr>
          <a:xfrm>
            <a:off x="2646529" y="3885304"/>
            <a:ext cx="1304609" cy="294074"/>
            <a:chOff x="2658741" y="4097347"/>
            <a:chExt cx="1304609" cy="294074"/>
          </a:xfrm>
        </p:grpSpPr>
        <p:grpSp>
          <p:nvGrpSpPr>
            <p:cNvPr id="5311" name="Google Shape;5311;p59"/>
            <p:cNvGrpSpPr/>
            <p:nvPr/>
          </p:nvGrpSpPr>
          <p:grpSpPr>
            <a:xfrm>
              <a:off x="2658741" y="4097347"/>
              <a:ext cx="118572" cy="294074"/>
              <a:chOff x="3343310" y="4475555"/>
              <a:chExt cx="127717" cy="316753"/>
            </a:xfrm>
          </p:grpSpPr>
          <p:sp>
            <p:nvSpPr>
              <p:cNvPr id="5312" name="Google Shape;5312;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4" name="Google Shape;5314;p59"/>
            <p:cNvGrpSpPr/>
            <p:nvPr/>
          </p:nvGrpSpPr>
          <p:grpSpPr>
            <a:xfrm>
              <a:off x="3815519" y="4098388"/>
              <a:ext cx="147831" cy="291991"/>
              <a:chOff x="3527539" y="4476677"/>
              <a:chExt cx="159232" cy="314510"/>
            </a:xfrm>
          </p:grpSpPr>
          <p:sp>
            <p:nvSpPr>
              <p:cNvPr id="5315" name="Google Shape;5315;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59"/>
            <p:cNvGrpSpPr/>
            <p:nvPr/>
          </p:nvGrpSpPr>
          <p:grpSpPr>
            <a:xfrm>
              <a:off x="3511696" y="4098388"/>
              <a:ext cx="147831" cy="291991"/>
              <a:chOff x="3527539" y="4476677"/>
              <a:chExt cx="159232" cy="314510"/>
            </a:xfrm>
          </p:grpSpPr>
          <p:sp>
            <p:nvSpPr>
              <p:cNvPr id="5318" name="Google Shape;5318;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59"/>
            <p:cNvGrpSpPr/>
            <p:nvPr/>
          </p:nvGrpSpPr>
          <p:grpSpPr>
            <a:xfrm>
              <a:off x="3207874" y="4098388"/>
              <a:ext cx="147831" cy="291991"/>
              <a:chOff x="3527539" y="4476677"/>
              <a:chExt cx="159232" cy="314510"/>
            </a:xfrm>
          </p:grpSpPr>
          <p:sp>
            <p:nvSpPr>
              <p:cNvPr id="5321" name="Google Shape;5321;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59"/>
            <p:cNvGrpSpPr/>
            <p:nvPr/>
          </p:nvGrpSpPr>
          <p:grpSpPr>
            <a:xfrm>
              <a:off x="2933305" y="4097347"/>
              <a:ext cx="118572" cy="294074"/>
              <a:chOff x="3343310" y="4475555"/>
              <a:chExt cx="127717" cy="316753"/>
            </a:xfrm>
          </p:grpSpPr>
          <p:sp>
            <p:nvSpPr>
              <p:cNvPr id="5324" name="Google Shape;5324;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6" name="Google Shape;5326;p59"/>
          <p:cNvGrpSpPr/>
          <p:nvPr/>
        </p:nvGrpSpPr>
        <p:grpSpPr>
          <a:xfrm>
            <a:off x="4197138" y="963998"/>
            <a:ext cx="1430711" cy="751237"/>
            <a:chOff x="5159450" y="1919950"/>
            <a:chExt cx="1541050" cy="862500"/>
          </a:xfrm>
        </p:grpSpPr>
        <p:sp>
          <p:nvSpPr>
            <p:cNvPr id="5327" name="Google Shape;5327;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5328" name="Google Shape;5328;p59"/>
            <p:cNvGrpSpPr/>
            <p:nvPr/>
          </p:nvGrpSpPr>
          <p:grpSpPr>
            <a:xfrm>
              <a:off x="5159450" y="1919950"/>
              <a:ext cx="1541050" cy="862500"/>
              <a:chOff x="5159450" y="1919950"/>
              <a:chExt cx="1541050" cy="862500"/>
            </a:xfrm>
          </p:grpSpPr>
          <p:cxnSp>
            <p:nvCxnSpPr>
              <p:cNvPr id="5329" name="Google Shape;5329;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330" name="Google Shape;5330;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331" name="Google Shape;5331;p59"/>
          <p:cNvGrpSpPr/>
          <p:nvPr/>
        </p:nvGrpSpPr>
        <p:grpSpPr>
          <a:xfrm>
            <a:off x="4245275" y="2227768"/>
            <a:ext cx="1334436" cy="967914"/>
            <a:chOff x="4294923" y="2439811"/>
            <a:chExt cx="1334436" cy="967914"/>
          </a:xfrm>
        </p:grpSpPr>
        <p:grpSp>
          <p:nvGrpSpPr>
            <p:cNvPr id="5332" name="Google Shape;5332;p59"/>
            <p:cNvGrpSpPr/>
            <p:nvPr/>
          </p:nvGrpSpPr>
          <p:grpSpPr>
            <a:xfrm>
              <a:off x="4960455" y="2469658"/>
              <a:ext cx="668904" cy="885524"/>
              <a:chOff x="4960455" y="2469658"/>
              <a:chExt cx="668904" cy="885524"/>
            </a:xfrm>
          </p:grpSpPr>
          <p:sp>
            <p:nvSpPr>
              <p:cNvPr id="5333" name="Google Shape;5333;p5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59"/>
            <p:cNvGrpSpPr/>
            <p:nvPr/>
          </p:nvGrpSpPr>
          <p:grpSpPr>
            <a:xfrm>
              <a:off x="4294923" y="2469658"/>
              <a:ext cx="668951" cy="885524"/>
              <a:chOff x="4294923" y="2469658"/>
              <a:chExt cx="668951" cy="885524"/>
            </a:xfrm>
          </p:grpSpPr>
          <p:sp>
            <p:nvSpPr>
              <p:cNvPr id="5340" name="Google Shape;5340;p5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6" name="Google Shape;5346;p5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59"/>
          <p:cNvGrpSpPr/>
          <p:nvPr/>
        </p:nvGrpSpPr>
        <p:grpSpPr>
          <a:xfrm>
            <a:off x="4231478" y="3282213"/>
            <a:ext cx="1430949" cy="897289"/>
            <a:chOff x="4351371" y="3547942"/>
            <a:chExt cx="1345130" cy="843475"/>
          </a:xfrm>
        </p:grpSpPr>
        <p:grpSp>
          <p:nvGrpSpPr>
            <p:cNvPr id="5348" name="Google Shape;5348;p59"/>
            <p:cNvGrpSpPr/>
            <p:nvPr/>
          </p:nvGrpSpPr>
          <p:grpSpPr>
            <a:xfrm>
              <a:off x="4351371" y="4209917"/>
              <a:ext cx="1345130" cy="181500"/>
              <a:chOff x="4351371" y="4209917"/>
              <a:chExt cx="1345130" cy="181500"/>
            </a:xfrm>
          </p:grpSpPr>
          <p:sp>
            <p:nvSpPr>
              <p:cNvPr id="5349" name="Google Shape;5349;p5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0" name="Google Shape;5350;p5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351" name="Google Shape;5351;p59"/>
            <p:cNvGrpSpPr/>
            <p:nvPr/>
          </p:nvGrpSpPr>
          <p:grpSpPr>
            <a:xfrm>
              <a:off x="4403010" y="3985221"/>
              <a:ext cx="1109518" cy="181500"/>
              <a:chOff x="4403010" y="3985221"/>
              <a:chExt cx="1109518" cy="181500"/>
            </a:xfrm>
          </p:grpSpPr>
          <p:sp>
            <p:nvSpPr>
              <p:cNvPr id="5352" name="Google Shape;5352;p5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3" name="Google Shape;5353;p5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354" name="Google Shape;5354;p59"/>
            <p:cNvGrpSpPr/>
            <p:nvPr/>
          </p:nvGrpSpPr>
          <p:grpSpPr>
            <a:xfrm>
              <a:off x="4618704" y="3766582"/>
              <a:ext cx="807858" cy="181500"/>
              <a:chOff x="4618704" y="3766582"/>
              <a:chExt cx="807858" cy="181500"/>
            </a:xfrm>
          </p:grpSpPr>
          <p:sp>
            <p:nvSpPr>
              <p:cNvPr id="5355" name="Google Shape;5355;p5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6" name="Google Shape;5356;p5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357" name="Google Shape;5357;p59"/>
            <p:cNvGrpSpPr/>
            <p:nvPr/>
          </p:nvGrpSpPr>
          <p:grpSpPr>
            <a:xfrm>
              <a:off x="4735238" y="3547942"/>
              <a:ext cx="462839" cy="181500"/>
              <a:chOff x="4735238" y="3547942"/>
              <a:chExt cx="462839" cy="181500"/>
            </a:xfrm>
          </p:grpSpPr>
          <p:sp>
            <p:nvSpPr>
              <p:cNvPr id="5358" name="Google Shape;5358;p5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9" name="Google Shape;5359;p5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60" name="Google Shape;5360;p59"/>
          <p:cNvGrpSpPr/>
          <p:nvPr/>
        </p:nvGrpSpPr>
        <p:grpSpPr>
          <a:xfrm>
            <a:off x="7407836" y="2217537"/>
            <a:ext cx="1020955" cy="928853"/>
            <a:chOff x="926675" y="238125"/>
            <a:chExt cx="5755100" cy="5232975"/>
          </a:xfrm>
        </p:grpSpPr>
        <p:sp>
          <p:nvSpPr>
            <p:cNvPr id="5361" name="Google Shape;5361;p5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59"/>
          <p:cNvGrpSpPr/>
          <p:nvPr/>
        </p:nvGrpSpPr>
        <p:grpSpPr>
          <a:xfrm>
            <a:off x="715210" y="2616272"/>
            <a:ext cx="1695374" cy="1560837"/>
            <a:chOff x="727421" y="2828315"/>
            <a:chExt cx="1695374" cy="1560837"/>
          </a:xfrm>
        </p:grpSpPr>
        <p:grpSp>
          <p:nvGrpSpPr>
            <p:cNvPr id="5366" name="Google Shape;5366;p59"/>
            <p:cNvGrpSpPr/>
            <p:nvPr/>
          </p:nvGrpSpPr>
          <p:grpSpPr>
            <a:xfrm>
              <a:off x="727421" y="2828315"/>
              <a:ext cx="1695374" cy="1560837"/>
              <a:chOff x="734799" y="2782450"/>
              <a:chExt cx="1571100" cy="1577400"/>
            </a:xfrm>
          </p:grpSpPr>
          <p:cxnSp>
            <p:nvCxnSpPr>
              <p:cNvPr id="5367" name="Google Shape;5367;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368" name="Google Shape;5368;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369" name="Google Shape;5369;p59"/>
            <p:cNvGrpSpPr/>
            <p:nvPr/>
          </p:nvGrpSpPr>
          <p:grpSpPr>
            <a:xfrm>
              <a:off x="819108" y="2882501"/>
              <a:ext cx="1556791" cy="1426186"/>
              <a:chOff x="819108" y="2882501"/>
              <a:chExt cx="1556791" cy="1426186"/>
            </a:xfrm>
          </p:grpSpPr>
          <p:grpSp>
            <p:nvGrpSpPr>
              <p:cNvPr id="5370" name="Google Shape;5370;p59"/>
              <p:cNvGrpSpPr/>
              <p:nvPr/>
            </p:nvGrpSpPr>
            <p:grpSpPr>
              <a:xfrm>
                <a:off x="819108" y="2882501"/>
                <a:ext cx="103104" cy="1426186"/>
                <a:chOff x="4674013" y="3100904"/>
                <a:chExt cx="122758" cy="1698043"/>
              </a:xfrm>
            </p:grpSpPr>
            <p:sp>
              <p:nvSpPr>
                <p:cNvPr id="5371" name="Google Shape;5371;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59"/>
              <p:cNvGrpSpPr/>
              <p:nvPr/>
            </p:nvGrpSpPr>
            <p:grpSpPr>
              <a:xfrm>
                <a:off x="1062475" y="2882501"/>
                <a:ext cx="103104" cy="1426186"/>
                <a:chOff x="4940438" y="3100904"/>
                <a:chExt cx="122758" cy="1698043"/>
              </a:xfrm>
            </p:grpSpPr>
            <p:sp>
              <p:nvSpPr>
                <p:cNvPr id="5379" name="Google Shape;5379;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59"/>
              <p:cNvGrpSpPr/>
              <p:nvPr/>
            </p:nvGrpSpPr>
            <p:grpSpPr>
              <a:xfrm>
                <a:off x="1299324" y="2882501"/>
                <a:ext cx="103104" cy="1426186"/>
                <a:chOff x="5206863" y="3100904"/>
                <a:chExt cx="122758" cy="1698043"/>
              </a:xfrm>
            </p:grpSpPr>
            <p:sp>
              <p:nvSpPr>
                <p:cNvPr id="5387" name="Google Shape;5387;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9"/>
              <p:cNvGrpSpPr/>
              <p:nvPr/>
            </p:nvGrpSpPr>
            <p:grpSpPr>
              <a:xfrm>
                <a:off x="1786057" y="2882501"/>
                <a:ext cx="103104" cy="1426186"/>
                <a:chOff x="6006138" y="3143629"/>
                <a:chExt cx="122758" cy="1698043"/>
              </a:xfrm>
            </p:grpSpPr>
            <p:sp>
              <p:nvSpPr>
                <p:cNvPr id="5395" name="Google Shape;5395;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59"/>
              <p:cNvGrpSpPr/>
              <p:nvPr/>
            </p:nvGrpSpPr>
            <p:grpSpPr>
              <a:xfrm>
                <a:off x="2029422" y="2882501"/>
                <a:ext cx="103104" cy="1426186"/>
                <a:chOff x="6805413" y="3100904"/>
                <a:chExt cx="122758" cy="1698043"/>
              </a:xfrm>
            </p:grpSpPr>
            <p:sp>
              <p:nvSpPr>
                <p:cNvPr id="5403" name="Google Shape;5403;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0" name="Google Shape;5410;p59"/>
              <p:cNvGrpSpPr/>
              <p:nvPr/>
            </p:nvGrpSpPr>
            <p:grpSpPr>
              <a:xfrm>
                <a:off x="2272795" y="2882501"/>
                <a:ext cx="103104" cy="1426186"/>
                <a:chOff x="5206863" y="3100904"/>
                <a:chExt cx="122758" cy="1698043"/>
              </a:xfrm>
            </p:grpSpPr>
            <p:sp>
              <p:nvSpPr>
                <p:cNvPr id="5411" name="Google Shape;5411;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59"/>
              <p:cNvGrpSpPr/>
              <p:nvPr/>
            </p:nvGrpSpPr>
            <p:grpSpPr>
              <a:xfrm>
                <a:off x="1542694" y="2882501"/>
                <a:ext cx="103104" cy="1426186"/>
                <a:chOff x="6006138" y="3143629"/>
                <a:chExt cx="122758" cy="1698043"/>
              </a:xfrm>
            </p:grpSpPr>
            <p:sp>
              <p:nvSpPr>
                <p:cNvPr id="5419" name="Google Shape;5419;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26" name="Google Shape;5426;p59"/>
          <p:cNvGrpSpPr/>
          <p:nvPr/>
        </p:nvGrpSpPr>
        <p:grpSpPr>
          <a:xfrm>
            <a:off x="5671260" y="3305994"/>
            <a:ext cx="2749952" cy="870677"/>
            <a:chOff x="238125" y="1725700"/>
            <a:chExt cx="7139025" cy="2260325"/>
          </a:xfrm>
        </p:grpSpPr>
        <p:sp>
          <p:nvSpPr>
            <p:cNvPr id="5427" name="Google Shape;5427;p5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7" name="Google Shape;5437;p59"/>
          <p:cNvGrpSpPr/>
          <p:nvPr/>
        </p:nvGrpSpPr>
        <p:grpSpPr>
          <a:xfrm>
            <a:off x="5941424" y="2247740"/>
            <a:ext cx="1105452" cy="916747"/>
            <a:chOff x="5249100" y="1210600"/>
            <a:chExt cx="3502700" cy="2904775"/>
          </a:xfrm>
        </p:grpSpPr>
        <p:sp>
          <p:nvSpPr>
            <p:cNvPr id="5438" name="Google Shape;5438;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2" name="Google Shape;5442;p5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443" name="Google Shape;5443;p5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444" name="Google Shape;5444;p5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445" name="Google Shape;5445;p5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446" name="Google Shape;5446;p5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59"/>
          <p:cNvGrpSpPr/>
          <p:nvPr/>
        </p:nvGrpSpPr>
        <p:grpSpPr>
          <a:xfrm>
            <a:off x="7123972" y="967158"/>
            <a:ext cx="1304650" cy="1124856"/>
            <a:chOff x="7287122" y="1165658"/>
            <a:chExt cx="1219413" cy="1051365"/>
          </a:xfrm>
        </p:grpSpPr>
        <p:grpSp>
          <p:nvGrpSpPr>
            <p:cNvPr id="5448" name="Google Shape;5448;p59"/>
            <p:cNvGrpSpPr/>
            <p:nvPr/>
          </p:nvGrpSpPr>
          <p:grpSpPr>
            <a:xfrm>
              <a:off x="7287122" y="1969723"/>
              <a:ext cx="1219413" cy="247300"/>
              <a:chOff x="7287122" y="1969723"/>
              <a:chExt cx="1219413" cy="247300"/>
            </a:xfrm>
          </p:grpSpPr>
          <p:sp>
            <p:nvSpPr>
              <p:cNvPr id="5449" name="Google Shape;5449;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0" name="Google Shape;5450;p59"/>
              <p:cNvGrpSpPr/>
              <p:nvPr/>
            </p:nvGrpSpPr>
            <p:grpSpPr>
              <a:xfrm>
                <a:off x="7287122" y="2063892"/>
                <a:ext cx="1151753" cy="73428"/>
                <a:chOff x="7287122" y="2063892"/>
                <a:chExt cx="1151753" cy="73428"/>
              </a:xfrm>
            </p:grpSpPr>
            <p:sp>
              <p:nvSpPr>
                <p:cNvPr id="5451" name="Google Shape;5451;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2" name="Google Shape;5452;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453" name="Google Shape;5453;p59"/>
            <p:cNvGrpSpPr/>
            <p:nvPr/>
          </p:nvGrpSpPr>
          <p:grpSpPr>
            <a:xfrm>
              <a:off x="7287122" y="1712201"/>
              <a:ext cx="1219403" cy="246767"/>
              <a:chOff x="7287122" y="1712201"/>
              <a:chExt cx="1219403" cy="246767"/>
            </a:xfrm>
          </p:grpSpPr>
          <p:sp>
            <p:nvSpPr>
              <p:cNvPr id="5454" name="Google Shape;5454;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5" name="Google Shape;5455;p59"/>
              <p:cNvGrpSpPr/>
              <p:nvPr/>
            </p:nvGrpSpPr>
            <p:grpSpPr>
              <a:xfrm>
                <a:off x="7287122" y="1842861"/>
                <a:ext cx="1005303" cy="73419"/>
                <a:chOff x="7287122" y="1842861"/>
                <a:chExt cx="1005303" cy="73419"/>
              </a:xfrm>
            </p:grpSpPr>
            <p:sp>
              <p:nvSpPr>
                <p:cNvPr id="5456" name="Google Shape;5456;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7" name="Google Shape;5457;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458" name="Google Shape;5458;p59"/>
            <p:cNvGrpSpPr/>
            <p:nvPr/>
          </p:nvGrpSpPr>
          <p:grpSpPr>
            <a:xfrm>
              <a:off x="7287122" y="1447520"/>
              <a:ext cx="1219403" cy="286667"/>
              <a:chOff x="7287122" y="1447520"/>
              <a:chExt cx="1219403" cy="286667"/>
            </a:xfrm>
          </p:grpSpPr>
          <p:sp>
            <p:nvSpPr>
              <p:cNvPr id="5459" name="Google Shape;5459;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0" name="Google Shape;5460;p59"/>
              <p:cNvGrpSpPr/>
              <p:nvPr/>
            </p:nvGrpSpPr>
            <p:grpSpPr>
              <a:xfrm>
                <a:off x="7287122" y="1581977"/>
                <a:ext cx="852803" cy="73428"/>
                <a:chOff x="7287122" y="1581977"/>
                <a:chExt cx="852803" cy="73428"/>
              </a:xfrm>
            </p:grpSpPr>
            <p:sp>
              <p:nvSpPr>
                <p:cNvPr id="5461" name="Google Shape;5461;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2" name="Google Shape;5462;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463" name="Google Shape;5463;p59"/>
            <p:cNvGrpSpPr/>
            <p:nvPr/>
          </p:nvGrpSpPr>
          <p:grpSpPr>
            <a:xfrm>
              <a:off x="7287122" y="1165658"/>
              <a:ext cx="1219403" cy="344253"/>
              <a:chOff x="7287122" y="1165658"/>
              <a:chExt cx="1219403" cy="344253"/>
            </a:xfrm>
          </p:grpSpPr>
          <p:sp>
            <p:nvSpPr>
              <p:cNvPr id="5464" name="Google Shape;5464;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5" name="Google Shape;5465;p59"/>
              <p:cNvGrpSpPr/>
              <p:nvPr/>
            </p:nvGrpSpPr>
            <p:grpSpPr>
              <a:xfrm>
                <a:off x="7287122" y="1341025"/>
                <a:ext cx="695703" cy="73419"/>
                <a:chOff x="7287122" y="1341025"/>
                <a:chExt cx="695703" cy="73419"/>
              </a:xfrm>
            </p:grpSpPr>
            <p:sp>
              <p:nvSpPr>
                <p:cNvPr id="5466" name="Google Shape;5466;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7" name="Google Shape;5467;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468" name="Google Shape;5468;p59"/>
          <p:cNvGrpSpPr/>
          <p:nvPr/>
        </p:nvGrpSpPr>
        <p:grpSpPr>
          <a:xfrm>
            <a:off x="5790464" y="973181"/>
            <a:ext cx="1397729" cy="1098540"/>
            <a:chOff x="5900602" y="1193063"/>
            <a:chExt cx="1299851" cy="1021707"/>
          </a:xfrm>
        </p:grpSpPr>
        <p:grpSp>
          <p:nvGrpSpPr>
            <p:cNvPr id="5469" name="Google Shape;5469;p59"/>
            <p:cNvGrpSpPr/>
            <p:nvPr/>
          </p:nvGrpSpPr>
          <p:grpSpPr>
            <a:xfrm>
              <a:off x="6520337" y="1193063"/>
              <a:ext cx="341815" cy="799959"/>
              <a:chOff x="6520337" y="1193063"/>
              <a:chExt cx="341815" cy="799959"/>
            </a:xfrm>
          </p:grpSpPr>
          <p:grpSp>
            <p:nvGrpSpPr>
              <p:cNvPr id="5470" name="Google Shape;5470;p59"/>
              <p:cNvGrpSpPr/>
              <p:nvPr/>
            </p:nvGrpSpPr>
            <p:grpSpPr>
              <a:xfrm>
                <a:off x="6520337" y="1589527"/>
                <a:ext cx="213950" cy="403494"/>
                <a:chOff x="6520337" y="1589527"/>
                <a:chExt cx="213950" cy="403494"/>
              </a:xfrm>
            </p:grpSpPr>
            <p:sp>
              <p:nvSpPr>
                <p:cNvPr id="5471" name="Google Shape;5471;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59"/>
              <p:cNvGrpSpPr/>
              <p:nvPr/>
            </p:nvGrpSpPr>
            <p:grpSpPr>
              <a:xfrm>
                <a:off x="6577204" y="1193063"/>
                <a:ext cx="284947" cy="464512"/>
                <a:chOff x="6577204" y="1193063"/>
                <a:chExt cx="284947" cy="464512"/>
              </a:xfrm>
            </p:grpSpPr>
            <p:sp>
              <p:nvSpPr>
                <p:cNvPr id="5474" name="Google Shape;5474;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5" name="Google Shape;5475;p5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476" name="Google Shape;5476;p59"/>
            <p:cNvGrpSpPr/>
            <p:nvPr/>
          </p:nvGrpSpPr>
          <p:grpSpPr>
            <a:xfrm>
              <a:off x="6238903" y="1193063"/>
              <a:ext cx="300475" cy="900152"/>
              <a:chOff x="6238903" y="1193063"/>
              <a:chExt cx="300475" cy="900152"/>
            </a:xfrm>
          </p:grpSpPr>
          <p:grpSp>
            <p:nvGrpSpPr>
              <p:cNvPr id="5477" name="Google Shape;5477;p59"/>
              <p:cNvGrpSpPr/>
              <p:nvPr/>
            </p:nvGrpSpPr>
            <p:grpSpPr>
              <a:xfrm>
                <a:off x="6290865" y="1489315"/>
                <a:ext cx="248514" cy="603900"/>
                <a:chOff x="6290865" y="1489315"/>
                <a:chExt cx="248514" cy="603900"/>
              </a:xfrm>
            </p:grpSpPr>
            <p:sp>
              <p:nvSpPr>
                <p:cNvPr id="5478" name="Google Shape;5478;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59"/>
              <p:cNvGrpSpPr/>
              <p:nvPr/>
            </p:nvGrpSpPr>
            <p:grpSpPr>
              <a:xfrm>
                <a:off x="6238903" y="1193063"/>
                <a:ext cx="284947" cy="333087"/>
                <a:chOff x="6238903" y="1193063"/>
                <a:chExt cx="284947" cy="333087"/>
              </a:xfrm>
            </p:grpSpPr>
            <p:sp>
              <p:nvSpPr>
                <p:cNvPr id="5481" name="Google Shape;5481;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82" name="Google Shape;5482;p5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483" name="Google Shape;5483;p59"/>
            <p:cNvGrpSpPr/>
            <p:nvPr/>
          </p:nvGrpSpPr>
          <p:grpSpPr>
            <a:xfrm>
              <a:off x="5900602" y="1193063"/>
              <a:ext cx="444345" cy="1021707"/>
              <a:chOff x="5900602" y="1193063"/>
              <a:chExt cx="444345" cy="1021707"/>
            </a:xfrm>
          </p:grpSpPr>
          <p:grpSp>
            <p:nvGrpSpPr>
              <p:cNvPr id="5484" name="Google Shape;5484;p59"/>
              <p:cNvGrpSpPr/>
              <p:nvPr/>
            </p:nvGrpSpPr>
            <p:grpSpPr>
              <a:xfrm>
                <a:off x="6046501" y="1367785"/>
                <a:ext cx="298446" cy="846986"/>
                <a:chOff x="6046501" y="1367785"/>
                <a:chExt cx="298446" cy="846986"/>
              </a:xfrm>
            </p:grpSpPr>
            <p:sp>
              <p:nvSpPr>
                <p:cNvPr id="5485" name="Google Shape;5485;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59"/>
              <p:cNvGrpSpPr/>
              <p:nvPr/>
            </p:nvGrpSpPr>
            <p:grpSpPr>
              <a:xfrm>
                <a:off x="5900602" y="1193063"/>
                <a:ext cx="284947" cy="182312"/>
                <a:chOff x="5900602" y="1193063"/>
                <a:chExt cx="284947" cy="182312"/>
              </a:xfrm>
            </p:grpSpPr>
            <p:sp>
              <p:nvSpPr>
                <p:cNvPr id="5488" name="Google Shape;5488;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89" name="Google Shape;5489;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490" name="Google Shape;5490;p59"/>
            <p:cNvGrpSpPr/>
            <p:nvPr/>
          </p:nvGrpSpPr>
          <p:grpSpPr>
            <a:xfrm>
              <a:off x="6738300" y="1193063"/>
              <a:ext cx="462153" cy="707634"/>
              <a:chOff x="6738300" y="1193063"/>
              <a:chExt cx="462153" cy="707634"/>
            </a:xfrm>
          </p:grpSpPr>
          <p:grpSp>
            <p:nvGrpSpPr>
              <p:cNvPr id="5491" name="Google Shape;5491;p59"/>
              <p:cNvGrpSpPr/>
              <p:nvPr/>
            </p:nvGrpSpPr>
            <p:grpSpPr>
              <a:xfrm>
                <a:off x="6915505" y="1193063"/>
                <a:ext cx="284947" cy="597387"/>
                <a:chOff x="6915505" y="1193063"/>
                <a:chExt cx="284947" cy="597387"/>
              </a:xfrm>
            </p:grpSpPr>
            <p:sp>
              <p:nvSpPr>
                <p:cNvPr id="5492" name="Google Shape;5492;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93" name="Google Shape;5493;p5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494" name="Google Shape;5494;p59"/>
              <p:cNvGrpSpPr/>
              <p:nvPr/>
            </p:nvGrpSpPr>
            <p:grpSpPr>
              <a:xfrm>
                <a:off x="6738300" y="1684725"/>
                <a:ext cx="230066" cy="215971"/>
                <a:chOff x="6738300" y="1684725"/>
                <a:chExt cx="230066" cy="215971"/>
              </a:xfrm>
            </p:grpSpPr>
            <p:sp>
              <p:nvSpPr>
                <p:cNvPr id="5495" name="Google Shape;5495;p5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00"/>
        <p:cNvGrpSpPr/>
        <p:nvPr/>
      </p:nvGrpSpPr>
      <p:grpSpPr>
        <a:xfrm>
          <a:off x="0" y="0"/>
          <a:ext cx="0" cy="0"/>
          <a:chOff x="0" y="0"/>
          <a:chExt cx="0" cy="0"/>
        </a:xfrm>
      </p:grpSpPr>
      <p:grpSp>
        <p:nvGrpSpPr>
          <p:cNvPr id="5501" name="Google Shape;5501;p60"/>
          <p:cNvGrpSpPr/>
          <p:nvPr/>
        </p:nvGrpSpPr>
        <p:grpSpPr>
          <a:xfrm>
            <a:off x="821785" y="2307635"/>
            <a:ext cx="339235" cy="298186"/>
            <a:chOff x="898875" y="244725"/>
            <a:chExt cx="481800" cy="423500"/>
          </a:xfrm>
        </p:grpSpPr>
        <p:sp>
          <p:nvSpPr>
            <p:cNvPr id="5502" name="Google Shape;5502;p6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3" name="Google Shape;5503;p6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4" name="Google Shape;5504;p6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6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6" name="Google Shape;5506;p6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7" name="Google Shape;5507;p6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8" name="Google Shape;5508;p60"/>
          <p:cNvGrpSpPr/>
          <p:nvPr/>
        </p:nvGrpSpPr>
        <p:grpSpPr>
          <a:xfrm>
            <a:off x="1260167" y="2287103"/>
            <a:ext cx="298169" cy="339253"/>
            <a:chOff x="1529350" y="258825"/>
            <a:chExt cx="423475" cy="481825"/>
          </a:xfrm>
        </p:grpSpPr>
        <p:sp>
          <p:nvSpPr>
            <p:cNvPr id="5509" name="Google Shape;5509;p6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6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1" name="Google Shape;5511;p60"/>
          <p:cNvGrpSpPr/>
          <p:nvPr/>
        </p:nvGrpSpPr>
        <p:grpSpPr>
          <a:xfrm>
            <a:off x="2102437" y="2287102"/>
            <a:ext cx="298169" cy="339253"/>
            <a:chOff x="2707500" y="249400"/>
            <a:chExt cx="423475" cy="481825"/>
          </a:xfrm>
        </p:grpSpPr>
        <p:sp>
          <p:nvSpPr>
            <p:cNvPr id="5512" name="Google Shape;5512;p6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6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4" name="Google Shape;5514;p60"/>
          <p:cNvGrpSpPr/>
          <p:nvPr/>
        </p:nvGrpSpPr>
        <p:grpSpPr>
          <a:xfrm>
            <a:off x="2516052" y="2287428"/>
            <a:ext cx="305386" cy="338602"/>
            <a:chOff x="3300325" y="249875"/>
            <a:chExt cx="433725" cy="480900"/>
          </a:xfrm>
        </p:grpSpPr>
        <p:sp>
          <p:nvSpPr>
            <p:cNvPr id="5515" name="Google Shape;5515;p6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6" name="Google Shape;5516;p6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7" name="Google Shape;5517;p6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8" name="Google Shape;5518;p6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6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6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1" name="Google Shape;5521;p60"/>
          <p:cNvGrpSpPr/>
          <p:nvPr/>
        </p:nvGrpSpPr>
        <p:grpSpPr>
          <a:xfrm>
            <a:off x="1653142" y="2367273"/>
            <a:ext cx="340890" cy="178912"/>
            <a:chOff x="2084325" y="363300"/>
            <a:chExt cx="484150" cy="254100"/>
          </a:xfrm>
        </p:grpSpPr>
        <p:sp>
          <p:nvSpPr>
            <p:cNvPr id="5522" name="Google Shape;5522;p6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3" name="Google Shape;5523;p6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4" name="Google Shape;5524;p60"/>
          <p:cNvGrpSpPr/>
          <p:nvPr/>
        </p:nvGrpSpPr>
        <p:grpSpPr>
          <a:xfrm>
            <a:off x="2905137" y="2287349"/>
            <a:ext cx="352349" cy="338760"/>
            <a:chOff x="3854700" y="249750"/>
            <a:chExt cx="500425" cy="481125"/>
          </a:xfrm>
        </p:grpSpPr>
        <p:sp>
          <p:nvSpPr>
            <p:cNvPr id="5525" name="Google Shape;5525;p6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6" name="Google Shape;5526;p6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7" name="Google Shape;5527;p6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8" name="Google Shape;5528;p6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9" name="Google Shape;5529;p6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0" name="Google Shape;5530;p6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1" name="Google Shape;5531;p6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2" name="Google Shape;5532;p6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3" name="Google Shape;5533;p60"/>
          <p:cNvGrpSpPr/>
          <p:nvPr/>
        </p:nvGrpSpPr>
        <p:grpSpPr>
          <a:xfrm>
            <a:off x="3323126" y="2287349"/>
            <a:ext cx="352349" cy="338760"/>
            <a:chOff x="4447550" y="249750"/>
            <a:chExt cx="500425" cy="481125"/>
          </a:xfrm>
        </p:grpSpPr>
        <p:sp>
          <p:nvSpPr>
            <p:cNvPr id="5534" name="Google Shape;5534;p6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5" name="Google Shape;5535;p6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6" name="Google Shape;5536;p60"/>
          <p:cNvGrpSpPr/>
          <p:nvPr/>
        </p:nvGrpSpPr>
        <p:grpSpPr>
          <a:xfrm>
            <a:off x="3752328" y="2287102"/>
            <a:ext cx="339253" cy="339253"/>
            <a:chOff x="5049725" y="249400"/>
            <a:chExt cx="481825" cy="481825"/>
          </a:xfrm>
        </p:grpSpPr>
        <p:sp>
          <p:nvSpPr>
            <p:cNvPr id="5537" name="Google Shape;5537;p6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8" name="Google Shape;5538;p6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9" name="Google Shape;5539;p60"/>
          <p:cNvGrpSpPr/>
          <p:nvPr/>
        </p:nvGrpSpPr>
        <p:grpSpPr>
          <a:xfrm>
            <a:off x="4166269" y="2287102"/>
            <a:ext cx="339253" cy="339253"/>
            <a:chOff x="5660400" y="238125"/>
            <a:chExt cx="481825" cy="481825"/>
          </a:xfrm>
        </p:grpSpPr>
        <p:sp>
          <p:nvSpPr>
            <p:cNvPr id="5540" name="Google Shape;5540;p6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1" name="Google Shape;5541;p6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2" name="Google Shape;5542;p60"/>
          <p:cNvGrpSpPr/>
          <p:nvPr/>
        </p:nvGrpSpPr>
        <p:grpSpPr>
          <a:xfrm>
            <a:off x="4582955" y="2287102"/>
            <a:ext cx="339253" cy="339253"/>
            <a:chOff x="6235400" y="249400"/>
            <a:chExt cx="481825" cy="481825"/>
          </a:xfrm>
        </p:grpSpPr>
        <p:sp>
          <p:nvSpPr>
            <p:cNvPr id="5543" name="Google Shape;5543;p6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4" name="Google Shape;5544;p6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5" name="Google Shape;5545;p6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6" name="Google Shape;5546;p6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7" name="Google Shape;5547;p6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8" name="Google Shape;5548;p60"/>
          <p:cNvGrpSpPr/>
          <p:nvPr/>
        </p:nvGrpSpPr>
        <p:grpSpPr>
          <a:xfrm>
            <a:off x="821301" y="2731810"/>
            <a:ext cx="340204" cy="298116"/>
            <a:chOff x="899850" y="871450"/>
            <a:chExt cx="483175" cy="423400"/>
          </a:xfrm>
        </p:grpSpPr>
        <p:sp>
          <p:nvSpPr>
            <p:cNvPr id="5549" name="Google Shape;5549;p6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0" name="Google Shape;5550;p6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1" name="Google Shape;5551;p6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2" name="Google Shape;5552;p6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53" name="Google Shape;5553;p60"/>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54" name="Google Shape;5554;p60"/>
          <p:cNvGrpSpPr/>
          <p:nvPr/>
        </p:nvGrpSpPr>
        <p:grpSpPr>
          <a:xfrm>
            <a:off x="1653301" y="2711232"/>
            <a:ext cx="340573" cy="339271"/>
            <a:chOff x="2085450" y="842250"/>
            <a:chExt cx="483700" cy="481850"/>
          </a:xfrm>
        </p:grpSpPr>
        <p:sp>
          <p:nvSpPr>
            <p:cNvPr id="5555" name="Google Shape;5555;p6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6" name="Google Shape;5556;p6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7" name="Google Shape;5557;p6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8" name="Google Shape;5558;p60"/>
          <p:cNvGrpSpPr/>
          <p:nvPr/>
        </p:nvGrpSpPr>
        <p:grpSpPr>
          <a:xfrm>
            <a:off x="2081868" y="2711241"/>
            <a:ext cx="339306" cy="339253"/>
            <a:chOff x="2685825" y="840375"/>
            <a:chExt cx="481900" cy="481825"/>
          </a:xfrm>
        </p:grpSpPr>
        <p:sp>
          <p:nvSpPr>
            <p:cNvPr id="5559" name="Google Shape;5559;p6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6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1" name="Google Shape;5561;p60"/>
          <p:cNvGrpSpPr/>
          <p:nvPr/>
        </p:nvGrpSpPr>
        <p:grpSpPr>
          <a:xfrm>
            <a:off x="2493529" y="2710924"/>
            <a:ext cx="350431" cy="339887"/>
            <a:chOff x="3270675" y="841800"/>
            <a:chExt cx="497700" cy="482725"/>
          </a:xfrm>
        </p:grpSpPr>
        <p:sp>
          <p:nvSpPr>
            <p:cNvPr id="5562" name="Google Shape;5562;p6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3" name="Google Shape;5563;p6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4" name="Google Shape;5564;p6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65" name="Google Shape;5565;p60"/>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66" name="Google Shape;5566;p60"/>
          <p:cNvGrpSpPr/>
          <p:nvPr/>
        </p:nvGrpSpPr>
        <p:grpSpPr>
          <a:xfrm>
            <a:off x="3329675" y="2731783"/>
            <a:ext cx="339253" cy="298169"/>
            <a:chOff x="4467200" y="877100"/>
            <a:chExt cx="481825" cy="423475"/>
          </a:xfrm>
        </p:grpSpPr>
        <p:sp>
          <p:nvSpPr>
            <p:cNvPr id="5567" name="Google Shape;5567;p6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6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9" name="Google Shape;5569;p6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0" name="Google Shape;5570;p6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1" name="Google Shape;5571;p60"/>
          <p:cNvGrpSpPr/>
          <p:nvPr/>
        </p:nvGrpSpPr>
        <p:grpSpPr>
          <a:xfrm>
            <a:off x="3744565" y="2711232"/>
            <a:ext cx="354778" cy="339271"/>
            <a:chOff x="5045500" y="842250"/>
            <a:chExt cx="503875" cy="481850"/>
          </a:xfrm>
        </p:grpSpPr>
        <p:sp>
          <p:nvSpPr>
            <p:cNvPr id="5572" name="Google Shape;5572;p6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3" name="Google Shape;5573;p6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4" name="Google Shape;5574;p60"/>
          <p:cNvGrpSpPr/>
          <p:nvPr/>
        </p:nvGrpSpPr>
        <p:grpSpPr>
          <a:xfrm>
            <a:off x="4167413" y="2737451"/>
            <a:ext cx="336965" cy="286833"/>
            <a:chOff x="5645200" y="879425"/>
            <a:chExt cx="478575" cy="407375"/>
          </a:xfrm>
        </p:grpSpPr>
        <p:sp>
          <p:nvSpPr>
            <p:cNvPr id="5575" name="Google Shape;5575;p6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6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6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6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6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0" name="Google Shape;5580;p6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1" name="Google Shape;5581;p60"/>
          <p:cNvGrpSpPr/>
          <p:nvPr/>
        </p:nvGrpSpPr>
        <p:grpSpPr>
          <a:xfrm>
            <a:off x="4603488" y="2711241"/>
            <a:ext cx="298186" cy="339253"/>
            <a:chOff x="6264525" y="842250"/>
            <a:chExt cx="423500" cy="481825"/>
          </a:xfrm>
        </p:grpSpPr>
        <p:sp>
          <p:nvSpPr>
            <p:cNvPr id="5582" name="Google Shape;5582;p6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6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6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6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6" name="Google Shape;5586;p6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6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6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9" name="Google Shape;5589;p60"/>
          <p:cNvGrpSpPr/>
          <p:nvPr/>
        </p:nvGrpSpPr>
        <p:grpSpPr>
          <a:xfrm>
            <a:off x="821776" y="3125895"/>
            <a:ext cx="339253" cy="339253"/>
            <a:chOff x="900750" y="1436075"/>
            <a:chExt cx="481825" cy="481825"/>
          </a:xfrm>
        </p:grpSpPr>
        <p:sp>
          <p:nvSpPr>
            <p:cNvPr id="5590" name="Google Shape;5590;p6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6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6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6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4" name="Google Shape;5594;p60"/>
          <p:cNvGrpSpPr/>
          <p:nvPr/>
        </p:nvGrpSpPr>
        <p:grpSpPr>
          <a:xfrm>
            <a:off x="1239624" y="3186183"/>
            <a:ext cx="339253" cy="218676"/>
            <a:chOff x="1492675" y="1520750"/>
            <a:chExt cx="481825" cy="310575"/>
          </a:xfrm>
        </p:grpSpPr>
        <p:sp>
          <p:nvSpPr>
            <p:cNvPr id="5595" name="Google Shape;5595;p6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6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7" name="Google Shape;5597;p60"/>
          <p:cNvGrpSpPr/>
          <p:nvPr/>
        </p:nvGrpSpPr>
        <p:grpSpPr>
          <a:xfrm>
            <a:off x="1647421" y="3125877"/>
            <a:ext cx="352332" cy="339288"/>
            <a:chOff x="2071000" y="1435025"/>
            <a:chExt cx="500400" cy="481875"/>
          </a:xfrm>
        </p:grpSpPr>
        <p:sp>
          <p:nvSpPr>
            <p:cNvPr id="5598" name="Google Shape;5598;p6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6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6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1" name="Google Shape;5601;p60"/>
          <p:cNvGrpSpPr/>
          <p:nvPr/>
        </p:nvGrpSpPr>
        <p:grpSpPr>
          <a:xfrm>
            <a:off x="2075584" y="3146709"/>
            <a:ext cx="351874" cy="297623"/>
            <a:chOff x="2678350" y="1464650"/>
            <a:chExt cx="499750" cy="422700"/>
          </a:xfrm>
        </p:grpSpPr>
        <p:sp>
          <p:nvSpPr>
            <p:cNvPr id="5602" name="Google Shape;5602;p6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6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4" name="Google Shape;5604;p6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5" name="Google Shape;5605;p60"/>
          <p:cNvGrpSpPr/>
          <p:nvPr/>
        </p:nvGrpSpPr>
        <p:grpSpPr>
          <a:xfrm>
            <a:off x="2499118" y="3125895"/>
            <a:ext cx="339253" cy="339253"/>
            <a:chOff x="3271200" y="1435075"/>
            <a:chExt cx="481825" cy="481825"/>
          </a:xfrm>
        </p:grpSpPr>
        <p:sp>
          <p:nvSpPr>
            <p:cNvPr id="5606" name="Google Shape;5606;p6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6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8" name="Google Shape;5608;p60"/>
          <p:cNvGrpSpPr/>
          <p:nvPr/>
        </p:nvGrpSpPr>
        <p:grpSpPr>
          <a:xfrm>
            <a:off x="2909591" y="3125877"/>
            <a:ext cx="343442" cy="339288"/>
            <a:chOff x="3858100" y="1435075"/>
            <a:chExt cx="487775" cy="481875"/>
          </a:xfrm>
        </p:grpSpPr>
        <p:sp>
          <p:nvSpPr>
            <p:cNvPr id="5609" name="Google Shape;5609;p6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0" name="Google Shape;5610;p6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6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6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3" name="Google Shape;5613;p6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4" name="Google Shape;5614;p60"/>
          <p:cNvGrpSpPr/>
          <p:nvPr/>
        </p:nvGrpSpPr>
        <p:grpSpPr>
          <a:xfrm>
            <a:off x="3329674" y="3125895"/>
            <a:ext cx="339253" cy="339253"/>
            <a:chOff x="4456875" y="1435075"/>
            <a:chExt cx="481825" cy="481825"/>
          </a:xfrm>
        </p:grpSpPr>
        <p:sp>
          <p:nvSpPr>
            <p:cNvPr id="5615" name="Google Shape;5615;p6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6" name="Google Shape;5616;p6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7" name="Google Shape;5617;p6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8" name="Google Shape;5618;p6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6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6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6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6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6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4" name="Google Shape;5624;p6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5" name="Google Shape;5625;p6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6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6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8" name="Google Shape;5628;p6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9" name="Google Shape;5629;p6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6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6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2" name="Google Shape;5632;p6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3" name="Google Shape;5633;p6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4" name="Google Shape;5634;p60"/>
          <p:cNvGrpSpPr/>
          <p:nvPr/>
        </p:nvGrpSpPr>
        <p:grpSpPr>
          <a:xfrm>
            <a:off x="3750665" y="3125886"/>
            <a:ext cx="342580" cy="339271"/>
            <a:chOff x="5049725" y="1435050"/>
            <a:chExt cx="486550" cy="481850"/>
          </a:xfrm>
        </p:grpSpPr>
        <p:sp>
          <p:nvSpPr>
            <p:cNvPr id="5635" name="Google Shape;5635;p6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6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6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8" name="Google Shape;5638;p6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9" name="Google Shape;5639;p60"/>
          <p:cNvGrpSpPr/>
          <p:nvPr/>
        </p:nvGrpSpPr>
        <p:grpSpPr>
          <a:xfrm>
            <a:off x="4166216" y="3125895"/>
            <a:ext cx="339359" cy="339253"/>
            <a:chOff x="5642475" y="1435075"/>
            <a:chExt cx="481975" cy="481825"/>
          </a:xfrm>
        </p:grpSpPr>
        <p:sp>
          <p:nvSpPr>
            <p:cNvPr id="5640" name="Google Shape;5640;p6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6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2" name="Google Shape;5642;p6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3" name="Google Shape;5643;p60"/>
          <p:cNvGrpSpPr/>
          <p:nvPr/>
        </p:nvGrpSpPr>
        <p:grpSpPr>
          <a:xfrm>
            <a:off x="4580702" y="3125886"/>
            <a:ext cx="343759" cy="339271"/>
            <a:chOff x="6232000" y="1435050"/>
            <a:chExt cx="488225" cy="481850"/>
          </a:xfrm>
        </p:grpSpPr>
        <p:sp>
          <p:nvSpPr>
            <p:cNvPr id="5644" name="Google Shape;5644;p6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6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6" name="Google Shape;5646;p6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7" name="Google Shape;5647;p6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6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9" name="Google Shape;5649;p60"/>
          <p:cNvGrpSpPr/>
          <p:nvPr/>
        </p:nvGrpSpPr>
        <p:grpSpPr>
          <a:xfrm>
            <a:off x="841438" y="3539545"/>
            <a:ext cx="299929" cy="337792"/>
            <a:chOff x="924450" y="2028975"/>
            <a:chExt cx="425975" cy="479750"/>
          </a:xfrm>
        </p:grpSpPr>
        <p:sp>
          <p:nvSpPr>
            <p:cNvPr id="5650" name="Google Shape;5650;p6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1" name="Google Shape;5651;p6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2" name="Google Shape;5652;p6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3" name="Google Shape;5653;p60"/>
          <p:cNvGrpSpPr/>
          <p:nvPr/>
        </p:nvGrpSpPr>
        <p:grpSpPr>
          <a:xfrm>
            <a:off x="1653934" y="3559347"/>
            <a:ext cx="339306" cy="298186"/>
            <a:chOff x="2085450" y="2057100"/>
            <a:chExt cx="481900" cy="423500"/>
          </a:xfrm>
        </p:grpSpPr>
        <p:sp>
          <p:nvSpPr>
            <p:cNvPr id="5654" name="Google Shape;5654;p6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5" name="Google Shape;5655;p6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6" name="Google Shape;5656;p6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7" name="Google Shape;5657;p60"/>
          <p:cNvGrpSpPr/>
          <p:nvPr/>
        </p:nvGrpSpPr>
        <p:grpSpPr>
          <a:xfrm>
            <a:off x="2081868" y="3582592"/>
            <a:ext cx="339306" cy="251698"/>
            <a:chOff x="2678275" y="2090100"/>
            <a:chExt cx="481900" cy="357475"/>
          </a:xfrm>
        </p:grpSpPr>
        <p:sp>
          <p:nvSpPr>
            <p:cNvPr id="5658" name="Google Shape;5658;p6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9" name="Google Shape;5659;p6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0" name="Google Shape;5660;p6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1" name="Google Shape;5661;p6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2" name="Google Shape;5662;p6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3" name="Google Shape;5663;p60"/>
          <p:cNvGrpSpPr/>
          <p:nvPr/>
        </p:nvGrpSpPr>
        <p:grpSpPr>
          <a:xfrm>
            <a:off x="2559072" y="3594790"/>
            <a:ext cx="219345" cy="227301"/>
            <a:chOff x="3357325" y="2093500"/>
            <a:chExt cx="311525" cy="322825"/>
          </a:xfrm>
        </p:grpSpPr>
        <p:sp>
          <p:nvSpPr>
            <p:cNvPr id="5664" name="Google Shape;5664;p6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5" name="Google Shape;5665;p6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6" name="Google Shape;5666;p6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67" name="Google Shape;5667;p60"/>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68" name="Google Shape;5668;p60"/>
          <p:cNvGrpSpPr/>
          <p:nvPr/>
        </p:nvGrpSpPr>
        <p:grpSpPr>
          <a:xfrm>
            <a:off x="3353262" y="3538814"/>
            <a:ext cx="292078" cy="339253"/>
            <a:chOff x="4492800" y="2027925"/>
            <a:chExt cx="414825" cy="481825"/>
          </a:xfrm>
        </p:grpSpPr>
        <p:sp>
          <p:nvSpPr>
            <p:cNvPr id="5669" name="Google Shape;5669;p6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0" name="Google Shape;5670;p6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1" name="Google Shape;5671;p60"/>
          <p:cNvGrpSpPr/>
          <p:nvPr/>
        </p:nvGrpSpPr>
        <p:grpSpPr>
          <a:xfrm>
            <a:off x="3752354" y="3538805"/>
            <a:ext cx="339200" cy="339271"/>
            <a:chOff x="5049725" y="2027900"/>
            <a:chExt cx="481750" cy="481850"/>
          </a:xfrm>
        </p:grpSpPr>
        <p:sp>
          <p:nvSpPr>
            <p:cNvPr id="5672" name="Google Shape;5672;p6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3" name="Google Shape;5673;p6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6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5" name="Google Shape;5675;p6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6" name="Google Shape;5676;p6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7" name="Google Shape;5677;p6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6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9" name="Google Shape;5679;p6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0" name="Google Shape;5680;p60"/>
          <p:cNvGrpSpPr/>
          <p:nvPr/>
        </p:nvGrpSpPr>
        <p:grpSpPr>
          <a:xfrm>
            <a:off x="4225950" y="3538893"/>
            <a:ext cx="219890" cy="339095"/>
            <a:chOff x="5726350" y="2028150"/>
            <a:chExt cx="312300" cy="481600"/>
          </a:xfrm>
        </p:grpSpPr>
        <p:sp>
          <p:nvSpPr>
            <p:cNvPr id="5681" name="Google Shape;5681;p6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2" name="Google Shape;5682;p6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6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4" name="Google Shape;5684;p60"/>
          <p:cNvGrpSpPr/>
          <p:nvPr/>
        </p:nvGrpSpPr>
        <p:grpSpPr>
          <a:xfrm>
            <a:off x="4586141" y="3542000"/>
            <a:ext cx="332881" cy="332881"/>
            <a:chOff x="6239925" y="2032450"/>
            <a:chExt cx="472775" cy="472775"/>
          </a:xfrm>
        </p:grpSpPr>
        <p:sp>
          <p:nvSpPr>
            <p:cNvPr id="5685" name="Google Shape;5685;p6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6" name="Google Shape;5686;p6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7" name="Google Shape;5687;p60"/>
          <p:cNvGrpSpPr/>
          <p:nvPr/>
        </p:nvGrpSpPr>
        <p:grpSpPr>
          <a:xfrm>
            <a:off x="5035233" y="2364092"/>
            <a:ext cx="334641" cy="185425"/>
            <a:chOff x="903075" y="2730000"/>
            <a:chExt cx="475275" cy="263350"/>
          </a:xfrm>
        </p:grpSpPr>
        <p:sp>
          <p:nvSpPr>
            <p:cNvPr id="5688" name="Google Shape;5688;p6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6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6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1" name="Google Shape;5691;p60"/>
          <p:cNvGrpSpPr/>
          <p:nvPr/>
        </p:nvGrpSpPr>
        <p:grpSpPr>
          <a:xfrm>
            <a:off x="1239624" y="3538814"/>
            <a:ext cx="339253" cy="339253"/>
            <a:chOff x="1492675" y="2027925"/>
            <a:chExt cx="481825" cy="481825"/>
          </a:xfrm>
        </p:grpSpPr>
        <p:sp>
          <p:nvSpPr>
            <p:cNvPr id="5692" name="Google Shape;5692;p6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6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4" name="Google Shape;5694;p6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5" name="Google Shape;5695;p6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6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7" name="Google Shape;5697;p60"/>
          <p:cNvGrpSpPr/>
          <p:nvPr/>
        </p:nvGrpSpPr>
        <p:grpSpPr>
          <a:xfrm>
            <a:off x="5466000" y="2287178"/>
            <a:ext cx="339253" cy="339253"/>
            <a:chOff x="1492675" y="2620775"/>
            <a:chExt cx="481825" cy="481825"/>
          </a:xfrm>
        </p:grpSpPr>
        <p:sp>
          <p:nvSpPr>
            <p:cNvPr id="5698" name="Google Shape;5698;p6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6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00" name="Google Shape;5700;p60"/>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01" name="Google Shape;5701;p60"/>
          <p:cNvGrpSpPr/>
          <p:nvPr/>
        </p:nvGrpSpPr>
        <p:grpSpPr>
          <a:xfrm>
            <a:off x="6289754" y="2303161"/>
            <a:ext cx="333585" cy="307287"/>
            <a:chOff x="2682350" y="2643425"/>
            <a:chExt cx="473775" cy="436425"/>
          </a:xfrm>
        </p:grpSpPr>
        <p:sp>
          <p:nvSpPr>
            <p:cNvPr id="5702" name="Google Shape;5702;p6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6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4" name="Google Shape;5704;p6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5" name="Google Shape;5705;p6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6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6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6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9" name="Google Shape;5709;p60"/>
          <p:cNvGrpSpPr/>
          <p:nvPr/>
        </p:nvGrpSpPr>
        <p:grpSpPr>
          <a:xfrm>
            <a:off x="6755243" y="2287178"/>
            <a:ext cx="238531" cy="339253"/>
            <a:chOff x="3342725" y="2620775"/>
            <a:chExt cx="338775" cy="481825"/>
          </a:xfrm>
        </p:grpSpPr>
        <p:sp>
          <p:nvSpPr>
            <p:cNvPr id="5710" name="Google Shape;5710;p6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6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2" name="Google Shape;5712;p6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3" name="Google Shape;5713;p60"/>
          <p:cNvGrpSpPr/>
          <p:nvPr/>
        </p:nvGrpSpPr>
        <p:grpSpPr>
          <a:xfrm>
            <a:off x="7148994" y="2287178"/>
            <a:ext cx="278296" cy="339253"/>
            <a:chOff x="3907325" y="2620775"/>
            <a:chExt cx="395250" cy="481825"/>
          </a:xfrm>
        </p:grpSpPr>
        <p:sp>
          <p:nvSpPr>
            <p:cNvPr id="5714" name="Google Shape;5714;p6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5" name="Google Shape;5715;p6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6" name="Google Shape;5716;p6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7" name="Google Shape;5717;p6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8" name="Google Shape;5718;p60"/>
          <p:cNvGrpSpPr/>
          <p:nvPr/>
        </p:nvGrpSpPr>
        <p:grpSpPr>
          <a:xfrm>
            <a:off x="7542181" y="2297783"/>
            <a:ext cx="339253" cy="318042"/>
            <a:chOff x="4456875" y="2635825"/>
            <a:chExt cx="481825" cy="451700"/>
          </a:xfrm>
        </p:grpSpPr>
        <p:sp>
          <p:nvSpPr>
            <p:cNvPr id="5719" name="Google Shape;5719;p6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0" name="Google Shape;5720;p6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1" name="Google Shape;5721;p6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6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3" name="Google Shape;5723;p6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4" name="Google Shape;5724;p6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5" name="Google Shape;5725;p60"/>
          <p:cNvGrpSpPr/>
          <p:nvPr/>
        </p:nvGrpSpPr>
        <p:grpSpPr>
          <a:xfrm>
            <a:off x="7967105" y="2297783"/>
            <a:ext cx="339253" cy="318042"/>
            <a:chOff x="5049725" y="2635825"/>
            <a:chExt cx="481825" cy="451700"/>
          </a:xfrm>
        </p:grpSpPr>
        <p:sp>
          <p:nvSpPr>
            <p:cNvPr id="5726" name="Google Shape;5726;p6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7" name="Google Shape;5727;p6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8" name="Google Shape;5728;p6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9" name="Google Shape;5729;p60"/>
          <p:cNvGrpSpPr/>
          <p:nvPr/>
        </p:nvGrpSpPr>
        <p:grpSpPr>
          <a:xfrm>
            <a:off x="2211475" y="3952243"/>
            <a:ext cx="338566" cy="338373"/>
            <a:chOff x="5643000" y="2621375"/>
            <a:chExt cx="480850" cy="480575"/>
          </a:xfrm>
        </p:grpSpPr>
        <p:sp>
          <p:nvSpPr>
            <p:cNvPr id="5730" name="Google Shape;5730;p6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1" name="Google Shape;5731;p6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6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3" name="Google Shape;5733;p6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6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5" name="Google Shape;5735;p6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6" name="Google Shape;5736;p6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7" name="Google Shape;5737;p60"/>
          <p:cNvGrpSpPr/>
          <p:nvPr/>
        </p:nvGrpSpPr>
        <p:grpSpPr>
          <a:xfrm>
            <a:off x="4032695" y="3951803"/>
            <a:ext cx="339359" cy="339253"/>
            <a:chOff x="6235250" y="2620775"/>
            <a:chExt cx="481975" cy="481825"/>
          </a:xfrm>
        </p:grpSpPr>
        <p:sp>
          <p:nvSpPr>
            <p:cNvPr id="5738" name="Google Shape;5738;p6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6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6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6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2" name="Google Shape;5742;p6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43" name="Google Shape;5743;p60"/>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44" name="Google Shape;5744;p60"/>
          <p:cNvGrpSpPr/>
          <p:nvPr/>
        </p:nvGrpSpPr>
        <p:grpSpPr>
          <a:xfrm>
            <a:off x="5465078" y="2711317"/>
            <a:ext cx="341101" cy="339253"/>
            <a:chOff x="1535000" y="3223325"/>
            <a:chExt cx="484450" cy="481825"/>
          </a:xfrm>
        </p:grpSpPr>
        <p:sp>
          <p:nvSpPr>
            <p:cNvPr id="5745" name="Google Shape;5745;p6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6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6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8" name="Google Shape;5748;p60"/>
          <p:cNvGrpSpPr/>
          <p:nvPr/>
        </p:nvGrpSpPr>
        <p:grpSpPr>
          <a:xfrm>
            <a:off x="5872645" y="2746618"/>
            <a:ext cx="339253" cy="268649"/>
            <a:chOff x="2085525" y="3263750"/>
            <a:chExt cx="481825" cy="381550"/>
          </a:xfrm>
        </p:grpSpPr>
        <p:sp>
          <p:nvSpPr>
            <p:cNvPr id="5749" name="Google Shape;5749;p6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6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51" name="Google Shape;5751;p60"/>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52" name="Google Shape;5752;p60"/>
          <p:cNvGrpSpPr/>
          <p:nvPr/>
        </p:nvGrpSpPr>
        <p:grpSpPr>
          <a:xfrm>
            <a:off x="6704407" y="2711308"/>
            <a:ext cx="340204" cy="339271"/>
            <a:chOff x="3270450" y="3213625"/>
            <a:chExt cx="483175" cy="481850"/>
          </a:xfrm>
        </p:grpSpPr>
        <p:sp>
          <p:nvSpPr>
            <p:cNvPr id="5753" name="Google Shape;5753;p6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6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5" name="Google Shape;5755;p60"/>
          <p:cNvGrpSpPr/>
          <p:nvPr/>
        </p:nvGrpSpPr>
        <p:grpSpPr>
          <a:xfrm>
            <a:off x="7203676" y="2711317"/>
            <a:ext cx="168931" cy="339253"/>
            <a:chOff x="3984950" y="3213600"/>
            <a:chExt cx="239925" cy="481825"/>
          </a:xfrm>
        </p:grpSpPr>
        <p:sp>
          <p:nvSpPr>
            <p:cNvPr id="5756" name="Google Shape;5756;p6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6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58" name="Google Shape;5758;p60"/>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9" name="Google Shape;5759;p60"/>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60" name="Google Shape;5760;p60"/>
          <p:cNvGrpSpPr/>
          <p:nvPr/>
        </p:nvGrpSpPr>
        <p:grpSpPr>
          <a:xfrm>
            <a:off x="1736111" y="3981487"/>
            <a:ext cx="355218" cy="279880"/>
            <a:chOff x="5629975" y="3255775"/>
            <a:chExt cx="504500" cy="397500"/>
          </a:xfrm>
        </p:grpSpPr>
        <p:sp>
          <p:nvSpPr>
            <p:cNvPr id="5761" name="Google Shape;5761;p6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2" name="Google Shape;5762;p6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3" name="Google Shape;5763;p6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6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5" name="Google Shape;5765;p6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6" name="Google Shape;5766;p60"/>
          <p:cNvGrpSpPr/>
          <p:nvPr/>
        </p:nvGrpSpPr>
        <p:grpSpPr>
          <a:xfrm>
            <a:off x="3572294" y="3981593"/>
            <a:ext cx="340256" cy="279669"/>
            <a:chOff x="6234950" y="3255925"/>
            <a:chExt cx="483250" cy="397200"/>
          </a:xfrm>
        </p:grpSpPr>
        <p:sp>
          <p:nvSpPr>
            <p:cNvPr id="5767" name="Google Shape;5767;p6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8" name="Google Shape;5768;p6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9" name="Google Shape;5769;p6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6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1" name="Google Shape;5771;p6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2" name="Google Shape;5772;p6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3" name="Google Shape;5773;p60"/>
          <p:cNvGrpSpPr/>
          <p:nvPr/>
        </p:nvGrpSpPr>
        <p:grpSpPr>
          <a:xfrm>
            <a:off x="5043532" y="3125970"/>
            <a:ext cx="318042" cy="339253"/>
            <a:chOff x="914900" y="3806450"/>
            <a:chExt cx="451700" cy="481825"/>
          </a:xfrm>
        </p:grpSpPr>
        <p:sp>
          <p:nvSpPr>
            <p:cNvPr id="5774" name="Google Shape;5774;p6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6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6" name="Google Shape;5776;p6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6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8" name="Google Shape;5778;p6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9" name="Google Shape;5779;p60"/>
          <p:cNvGrpSpPr/>
          <p:nvPr/>
        </p:nvGrpSpPr>
        <p:grpSpPr>
          <a:xfrm>
            <a:off x="5462454" y="3125785"/>
            <a:ext cx="346347" cy="339623"/>
            <a:chOff x="1490050" y="3805975"/>
            <a:chExt cx="491900" cy="482350"/>
          </a:xfrm>
        </p:grpSpPr>
        <p:sp>
          <p:nvSpPr>
            <p:cNvPr id="5780" name="Google Shape;5780;p6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1" name="Google Shape;5781;p6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2" name="Google Shape;5782;p6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6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4" name="Google Shape;5784;p60"/>
          <p:cNvGrpSpPr/>
          <p:nvPr/>
        </p:nvGrpSpPr>
        <p:grpSpPr>
          <a:xfrm>
            <a:off x="5886322" y="3125970"/>
            <a:ext cx="311899" cy="339253"/>
            <a:chOff x="2104275" y="3806450"/>
            <a:chExt cx="442975" cy="481825"/>
          </a:xfrm>
        </p:grpSpPr>
        <p:sp>
          <p:nvSpPr>
            <p:cNvPr id="5785" name="Google Shape;5785;p6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6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7" name="Google Shape;5787;p60"/>
          <p:cNvGrpSpPr/>
          <p:nvPr/>
        </p:nvGrpSpPr>
        <p:grpSpPr>
          <a:xfrm>
            <a:off x="6309839" y="3125970"/>
            <a:ext cx="293416" cy="339253"/>
            <a:chOff x="2710875" y="3806450"/>
            <a:chExt cx="416725" cy="481825"/>
          </a:xfrm>
        </p:grpSpPr>
        <p:sp>
          <p:nvSpPr>
            <p:cNvPr id="5788" name="Google Shape;5788;p6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9" name="Google Shape;5789;p6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0" name="Google Shape;5790;p60"/>
          <p:cNvGrpSpPr/>
          <p:nvPr/>
        </p:nvGrpSpPr>
        <p:grpSpPr>
          <a:xfrm>
            <a:off x="6704883" y="3166412"/>
            <a:ext cx="339253" cy="258369"/>
            <a:chOff x="3271200" y="3863875"/>
            <a:chExt cx="481825" cy="366950"/>
          </a:xfrm>
        </p:grpSpPr>
        <p:sp>
          <p:nvSpPr>
            <p:cNvPr id="5791" name="Google Shape;5791;p6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6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3" name="Google Shape;5793;p60"/>
          <p:cNvGrpSpPr/>
          <p:nvPr/>
        </p:nvGrpSpPr>
        <p:grpSpPr>
          <a:xfrm>
            <a:off x="7140377" y="3126199"/>
            <a:ext cx="295528" cy="338795"/>
            <a:chOff x="3895050" y="3806775"/>
            <a:chExt cx="419725" cy="481175"/>
          </a:xfrm>
        </p:grpSpPr>
        <p:sp>
          <p:nvSpPr>
            <p:cNvPr id="5794" name="Google Shape;5794;p6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6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6" name="Google Shape;5796;p60"/>
          <p:cNvGrpSpPr/>
          <p:nvPr/>
        </p:nvGrpSpPr>
        <p:grpSpPr>
          <a:xfrm>
            <a:off x="7543659" y="3125979"/>
            <a:ext cx="336296" cy="339235"/>
            <a:chOff x="4464775" y="3806475"/>
            <a:chExt cx="477625" cy="481800"/>
          </a:xfrm>
        </p:grpSpPr>
        <p:sp>
          <p:nvSpPr>
            <p:cNvPr id="5797" name="Google Shape;5797;p6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8" name="Google Shape;5798;p6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6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0" name="Google Shape;5800;p6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1" name="Google Shape;5801;p6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6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3" name="Google Shape;5803;p60"/>
          <p:cNvGrpSpPr/>
          <p:nvPr/>
        </p:nvGrpSpPr>
        <p:grpSpPr>
          <a:xfrm>
            <a:off x="7967105" y="3125970"/>
            <a:ext cx="339253" cy="339253"/>
            <a:chOff x="5049725" y="3806450"/>
            <a:chExt cx="481825" cy="481825"/>
          </a:xfrm>
        </p:grpSpPr>
        <p:sp>
          <p:nvSpPr>
            <p:cNvPr id="5804" name="Google Shape;5804;p6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6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6" name="Google Shape;5806;p6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7" name="Google Shape;5807;p60"/>
          <p:cNvGrpSpPr/>
          <p:nvPr/>
        </p:nvGrpSpPr>
        <p:grpSpPr>
          <a:xfrm>
            <a:off x="1276714" y="3951798"/>
            <a:ext cx="339253" cy="339253"/>
            <a:chOff x="5651375" y="3806450"/>
            <a:chExt cx="481825" cy="481825"/>
          </a:xfrm>
        </p:grpSpPr>
        <p:sp>
          <p:nvSpPr>
            <p:cNvPr id="5808" name="Google Shape;5808;p6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9" name="Google Shape;5809;p6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0" name="Google Shape;5810;p6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1" name="Google Shape;5811;p6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2" name="Google Shape;5812;p60"/>
          <p:cNvGrpSpPr/>
          <p:nvPr/>
        </p:nvGrpSpPr>
        <p:grpSpPr>
          <a:xfrm>
            <a:off x="3153646" y="3953787"/>
            <a:ext cx="298503" cy="335275"/>
            <a:chOff x="6264300" y="3809300"/>
            <a:chExt cx="423950" cy="476175"/>
          </a:xfrm>
        </p:grpSpPr>
        <p:sp>
          <p:nvSpPr>
            <p:cNvPr id="5813" name="Google Shape;5813;p6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4" name="Google Shape;5814;p6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6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6" name="Google Shape;5816;p60"/>
          <p:cNvGrpSpPr/>
          <p:nvPr/>
        </p:nvGrpSpPr>
        <p:grpSpPr>
          <a:xfrm>
            <a:off x="5032267" y="3538881"/>
            <a:ext cx="340573" cy="339271"/>
            <a:chOff x="898875" y="4399275"/>
            <a:chExt cx="483700" cy="481850"/>
          </a:xfrm>
        </p:grpSpPr>
        <p:sp>
          <p:nvSpPr>
            <p:cNvPr id="5817" name="Google Shape;5817;p6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60"/>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9" name="Google Shape;5819;p6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6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6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2" name="Google Shape;5822;p6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3" name="Google Shape;5823;p6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4" name="Google Shape;5824;p6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5" name="Google Shape;5825;p60"/>
          <p:cNvGrpSpPr/>
          <p:nvPr/>
        </p:nvGrpSpPr>
        <p:grpSpPr>
          <a:xfrm>
            <a:off x="5466000" y="3554133"/>
            <a:ext cx="339253" cy="308765"/>
            <a:chOff x="1492675" y="4420975"/>
            <a:chExt cx="481825" cy="438525"/>
          </a:xfrm>
        </p:grpSpPr>
        <p:sp>
          <p:nvSpPr>
            <p:cNvPr id="5826" name="Google Shape;5826;p6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7" name="Google Shape;5827;p6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6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6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6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1" name="Google Shape;5831;p60"/>
          <p:cNvGrpSpPr/>
          <p:nvPr/>
        </p:nvGrpSpPr>
        <p:grpSpPr>
          <a:xfrm>
            <a:off x="5870982" y="3539558"/>
            <a:ext cx="342580" cy="337915"/>
            <a:chOff x="2084100" y="4400250"/>
            <a:chExt cx="486550" cy="479925"/>
          </a:xfrm>
        </p:grpSpPr>
        <p:sp>
          <p:nvSpPr>
            <p:cNvPr id="5832" name="Google Shape;5832;p6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6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4" name="Google Shape;5834;p6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6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6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6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8" name="Google Shape;5838;p60"/>
          <p:cNvGrpSpPr/>
          <p:nvPr/>
        </p:nvGrpSpPr>
        <p:grpSpPr>
          <a:xfrm>
            <a:off x="6307462" y="3538907"/>
            <a:ext cx="298169" cy="339218"/>
            <a:chOff x="2707950" y="4399325"/>
            <a:chExt cx="423475" cy="481775"/>
          </a:xfrm>
        </p:grpSpPr>
        <p:sp>
          <p:nvSpPr>
            <p:cNvPr id="5839" name="Google Shape;5839;p6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6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1" name="Google Shape;5841;p6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6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6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4" name="Google Shape;5844;p6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5" name="Google Shape;5845;p6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6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6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6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6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0" name="Google Shape;5850;p6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1" name="Google Shape;5851;p60"/>
          <p:cNvGrpSpPr/>
          <p:nvPr/>
        </p:nvGrpSpPr>
        <p:grpSpPr>
          <a:xfrm>
            <a:off x="6736981" y="3538881"/>
            <a:ext cx="275057" cy="339271"/>
            <a:chOff x="3330525" y="4399275"/>
            <a:chExt cx="390650" cy="481850"/>
          </a:xfrm>
        </p:grpSpPr>
        <p:sp>
          <p:nvSpPr>
            <p:cNvPr id="5852" name="Google Shape;5852;p6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6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6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5" name="Google Shape;5855;p6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6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6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8" name="Google Shape;5858;p6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9" name="Google Shape;5859;p60"/>
          <p:cNvGrpSpPr/>
          <p:nvPr/>
        </p:nvGrpSpPr>
        <p:grpSpPr>
          <a:xfrm>
            <a:off x="7161510" y="3538890"/>
            <a:ext cx="253265" cy="339253"/>
            <a:chOff x="3938800" y="4399275"/>
            <a:chExt cx="359700" cy="481825"/>
          </a:xfrm>
        </p:grpSpPr>
        <p:sp>
          <p:nvSpPr>
            <p:cNvPr id="5860" name="Google Shape;5860;p6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6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2" name="Google Shape;5862;p6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6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6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5" name="Google Shape;5865;p60"/>
          <p:cNvGrpSpPr/>
          <p:nvPr/>
        </p:nvGrpSpPr>
        <p:grpSpPr>
          <a:xfrm>
            <a:off x="7603075" y="3558790"/>
            <a:ext cx="159039" cy="339253"/>
            <a:chOff x="4584850" y="4399275"/>
            <a:chExt cx="225875" cy="481825"/>
          </a:xfrm>
        </p:grpSpPr>
        <p:sp>
          <p:nvSpPr>
            <p:cNvPr id="5866" name="Google Shape;5866;p6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7" name="Google Shape;5867;p6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68" name="Google Shape;5868;p60"/>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69" name="Google Shape;5869;p60"/>
          <p:cNvGrpSpPr/>
          <p:nvPr/>
        </p:nvGrpSpPr>
        <p:grpSpPr>
          <a:xfrm>
            <a:off x="817316" y="3951795"/>
            <a:ext cx="339253" cy="339253"/>
            <a:chOff x="5642550" y="4399275"/>
            <a:chExt cx="481825" cy="481825"/>
          </a:xfrm>
        </p:grpSpPr>
        <p:sp>
          <p:nvSpPr>
            <p:cNvPr id="5870" name="Google Shape;5870;p6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6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2" name="Google Shape;5872;p60"/>
          <p:cNvGrpSpPr/>
          <p:nvPr/>
        </p:nvGrpSpPr>
        <p:grpSpPr>
          <a:xfrm>
            <a:off x="2670186" y="3963703"/>
            <a:ext cx="363316" cy="315437"/>
            <a:chOff x="6218300" y="4416175"/>
            <a:chExt cx="516000" cy="448000"/>
          </a:xfrm>
        </p:grpSpPr>
        <p:sp>
          <p:nvSpPr>
            <p:cNvPr id="5873" name="Google Shape;5873;p6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6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5" name="Google Shape;5875;p6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6" name="Google Shape;5876;p60"/>
          <p:cNvGrpSpPr/>
          <p:nvPr/>
        </p:nvGrpSpPr>
        <p:grpSpPr>
          <a:xfrm>
            <a:off x="5870391" y="3951792"/>
            <a:ext cx="339253" cy="339253"/>
            <a:chOff x="899850" y="4992125"/>
            <a:chExt cx="481825" cy="481825"/>
          </a:xfrm>
        </p:grpSpPr>
        <p:sp>
          <p:nvSpPr>
            <p:cNvPr id="5877" name="Google Shape;5877;p6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6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9" name="Google Shape;5879;p6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0" name="Google Shape;5880;p60"/>
          <p:cNvGrpSpPr/>
          <p:nvPr/>
        </p:nvGrpSpPr>
        <p:grpSpPr>
          <a:xfrm>
            <a:off x="5410993" y="3951792"/>
            <a:ext cx="339253" cy="339253"/>
            <a:chOff x="1492675" y="4992125"/>
            <a:chExt cx="481825" cy="481825"/>
          </a:xfrm>
        </p:grpSpPr>
        <p:sp>
          <p:nvSpPr>
            <p:cNvPr id="5881" name="Google Shape;5881;p6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6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3" name="Google Shape;5883;p60"/>
          <p:cNvGrpSpPr/>
          <p:nvPr/>
        </p:nvGrpSpPr>
        <p:grpSpPr>
          <a:xfrm>
            <a:off x="4951595" y="3951792"/>
            <a:ext cx="339253" cy="339253"/>
            <a:chOff x="2085525" y="4992125"/>
            <a:chExt cx="481825" cy="481825"/>
          </a:xfrm>
        </p:grpSpPr>
        <p:sp>
          <p:nvSpPr>
            <p:cNvPr id="5884" name="Google Shape;5884;p6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6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6" name="Google Shape;5886;p60"/>
          <p:cNvGrpSpPr/>
          <p:nvPr/>
        </p:nvGrpSpPr>
        <p:grpSpPr>
          <a:xfrm>
            <a:off x="6789344" y="3951792"/>
            <a:ext cx="339253" cy="339253"/>
            <a:chOff x="2678350" y="4992125"/>
            <a:chExt cx="481825" cy="481825"/>
          </a:xfrm>
        </p:grpSpPr>
        <p:sp>
          <p:nvSpPr>
            <p:cNvPr id="5887" name="Google Shape;5887;p6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8" name="Google Shape;5888;p6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6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0" name="Google Shape;5890;p60"/>
          <p:cNvGrpSpPr/>
          <p:nvPr/>
        </p:nvGrpSpPr>
        <p:grpSpPr>
          <a:xfrm>
            <a:off x="4492198" y="3951792"/>
            <a:ext cx="339253" cy="339253"/>
            <a:chOff x="3271200" y="4992125"/>
            <a:chExt cx="481825" cy="481825"/>
          </a:xfrm>
        </p:grpSpPr>
        <p:sp>
          <p:nvSpPr>
            <p:cNvPr id="5891" name="Google Shape;5891;p6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2" name="Google Shape;5892;p6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6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4" name="Google Shape;5894;p60"/>
          <p:cNvGrpSpPr/>
          <p:nvPr/>
        </p:nvGrpSpPr>
        <p:grpSpPr>
          <a:xfrm>
            <a:off x="6329788" y="3952813"/>
            <a:ext cx="339411" cy="337211"/>
            <a:chOff x="5049575" y="4993600"/>
            <a:chExt cx="482050" cy="478925"/>
          </a:xfrm>
        </p:grpSpPr>
        <p:sp>
          <p:nvSpPr>
            <p:cNvPr id="5895" name="Google Shape;5895;p6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6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6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8" name="Google Shape;5898;p6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99" name="Google Shape;5899;p60"/>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900" name="Google Shape;5900;p6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901" name="Google Shape;5901;p60"/>
          <p:cNvGrpSpPr/>
          <p:nvPr/>
        </p:nvGrpSpPr>
        <p:grpSpPr>
          <a:xfrm>
            <a:off x="7248742" y="3975375"/>
            <a:ext cx="195300" cy="343772"/>
            <a:chOff x="3999225" y="4364775"/>
            <a:chExt cx="195300" cy="343772"/>
          </a:xfrm>
        </p:grpSpPr>
        <p:grpSp>
          <p:nvGrpSpPr>
            <p:cNvPr id="5902" name="Google Shape;5902;p60"/>
            <p:cNvGrpSpPr/>
            <p:nvPr/>
          </p:nvGrpSpPr>
          <p:grpSpPr>
            <a:xfrm>
              <a:off x="4048568" y="4562577"/>
              <a:ext cx="97317" cy="145970"/>
              <a:chOff x="1529575" y="2222650"/>
              <a:chExt cx="203125" cy="304675"/>
            </a:xfrm>
          </p:grpSpPr>
          <p:sp>
            <p:nvSpPr>
              <p:cNvPr id="5903" name="Google Shape;5903;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60"/>
            <p:cNvGrpSpPr/>
            <p:nvPr/>
          </p:nvGrpSpPr>
          <p:grpSpPr>
            <a:xfrm>
              <a:off x="3999225" y="4364775"/>
              <a:ext cx="195300" cy="195300"/>
              <a:chOff x="3999225" y="4364775"/>
              <a:chExt cx="195300" cy="195300"/>
            </a:xfrm>
          </p:grpSpPr>
          <p:sp>
            <p:nvSpPr>
              <p:cNvPr id="5906" name="Google Shape;5906;p60"/>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0"/>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8" name="Google Shape;5908;p60"/>
          <p:cNvGrpSpPr/>
          <p:nvPr/>
        </p:nvGrpSpPr>
        <p:grpSpPr>
          <a:xfrm>
            <a:off x="7564186" y="3991627"/>
            <a:ext cx="277088" cy="259611"/>
            <a:chOff x="4335888" y="4398114"/>
            <a:chExt cx="277088" cy="259611"/>
          </a:xfrm>
        </p:grpSpPr>
        <p:grpSp>
          <p:nvGrpSpPr>
            <p:cNvPr id="5909" name="Google Shape;5909;p60"/>
            <p:cNvGrpSpPr/>
            <p:nvPr/>
          </p:nvGrpSpPr>
          <p:grpSpPr>
            <a:xfrm>
              <a:off x="4335888" y="4462425"/>
              <a:ext cx="195300" cy="195300"/>
              <a:chOff x="4335888" y="4462425"/>
              <a:chExt cx="195300" cy="195300"/>
            </a:xfrm>
          </p:grpSpPr>
          <p:sp>
            <p:nvSpPr>
              <p:cNvPr id="5910" name="Google Shape;5910;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60"/>
            <p:cNvGrpSpPr/>
            <p:nvPr/>
          </p:nvGrpSpPr>
          <p:grpSpPr>
            <a:xfrm>
              <a:off x="4509813" y="4398114"/>
              <a:ext cx="103162" cy="103198"/>
              <a:chOff x="2277975" y="2021700"/>
              <a:chExt cx="215325" cy="215400"/>
            </a:xfrm>
          </p:grpSpPr>
          <p:sp>
            <p:nvSpPr>
              <p:cNvPr id="5913" name="Google Shape;5913;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15" name="Google Shape;5915;p60"/>
          <p:cNvGrpSpPr/>
          <p:nvPr/>
        </p:nvGrpSpPr>
        <p:grpSpPr>
          <a:xfrm>
            <a:off x="7961419" y="4049613"/>
            <a:ext cx="392275" cy="195300"/>
            <a:chOff x="4752588" y="4440200"/>
            <a:chExt cx="392275" cy="195300"/>
          </a:xfrm>
        </p:grpSpPr>
        <p:grpSp>
          <p:nvGrpSpPr>
            <p:cNvPr id="5916" name="Google Shape;5916;p60"/>
            <p:cNvGrpSpPr/>
            <p:nvPr/>
          </p:nvGrpSpPr>
          <p:grpSpPr>
            <a:xfrm>
              <a:off x="4950384" y="4469728"/>
              <a:ext cx="194479" cy="136244"/>
              <a:chOff x="3163375" y="2175125"/>
              <a:chExt cx="405925" cy="284375"/>
            </a:xfrm>
          </p:grpSpPr>
          <p:sp>
            <p:nvSpPr>
              <p:cNvPr id="5917" name="Google Shape;5917;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60"/>
            <p:cNvGrpSpPr/>
            <p:nvPr/>
          </p:nvGrpSpPr>
          <p:grpSpPr>
            <a:xfrm>
              <a:off x="4752588" y="4440200"/>
              <a:ext cx="195300" cy="195300"/>
              <a:chOff x="4335888" y="4462425"/>
              <a:chExt cx="195300" cy="195300"/>
            </a:xfrm>
          </p:grpSpPr>
          <p:sp>
            <p:nvSpPr>
              <p:cNvPr id="5921" name="Google Shape;5921;p6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26"/>
        <p:cNvGrpSpPr/>
        <p:nvPr/>
      </p:nvGrpSpPr>
      <p:grpSpPr>
        <a:xfrm>
          <a:off x="0" y="0"/>
          <a:ext cx="0" cy="0"/>
          <a:chOff x="0" y="0"/>
          <a:chExt cx="0" cy="0"/>
        </a:xfrm>
      </p:grpSpPr>
      <p:grpSp>
        <p:nvGrpSpPr>
          <p:cNvPr id="5927" name="Google Shape;5927;p61"/>
          <p:cNvGrpSpPr/>
          <p:nvPr/>
        </p:nvGrpSpPr>
        <p:grpSpPr>
          <a:xfrm>
            <a:off x="856199" y="1311179"/>
            <a:ext cx="322099" cy="370529"/>
            <a:chOff x="-42971725" y="3217825"/>
            <a:chExt cx="275675" cy="317125"/>
          </a:xfrm>
        </p:grpSpPr>
        <p:sp>
          <p:nvSpPr>
            <p:cNvPr id="5928" name="Google Shape;5928;p6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1" name="Google Shape;5931;p61"/>
          <p:cNvGrpSpPr/>
          <p:nvPr/>
        </p:nvGrpSpPr>
        <p:grpSpPr>
          <a:xfrm>
            <a:off x="828113" y="1779835"/>
            <a:ext cx="378270" cy="337551"/>
            <a:chOff x="-42996150" y="3612600"/>
            <a:chExt cx="323750" cy="288900"/>
          </a:xfrm>
        </p:grpSpPr>
        <p:sp>
          <p:nvSpPr>
            <p:cNvPr id="5932" name="Google Shape;5932;p6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61"/>
          <p:cNvGrpSpPr/>
          <p:nvPr/>
        </p:nvGrpSpPr>
        <p:grpSpPr>
          <a:xfrm>
            <a:off x="830874" y="2189205"/>
            <a:ext cx="372749" cy="370909"/>
            <a:chOff x="-42994575" y="3950300"/>
            <a:chExt cx="319025" cy="317450"/>
          </a:xfrm>
        </p:grpSpPr>
        <p:sp>
          <p:nvSpPr>
            <p:cNvPr id="5936" name="Google Shape;5936;p6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61"/>
          <p:cNvGrpSpPr/>
          <p:nvPr/>
        </p:nvGrpSpPr>
        <p:grpSpPr>
          <a:xfrm>
            <a:off x="2984269" y="1336037"/>
            <a:ext cx="371785" cy="370879"/>
            <a:chOff x="-41111350" y="3239100"/>
            <a:chExt cx="318200" cy="317425"/>
          </a:xfrm>
        </p:grpSpPr>
        <p:sp>
          <p:nvSpPr>
            <p:cNvPr id="5940" name="Google Shape;5940;p6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61"/>
          <p:cNvGrpSpPr/>
          <p:nvPr/>
        </p:nvGrpSpPr>
        <p:grpSpPr>
          <a:xfrm>
            <a:off x="2980588" y="1771568"/>
            <a:ext cx="379146" cy="370967"/>
            <a:chOff x="-41117650" y="3605525"/>
            <a:chExt cx="324500" cy="317500"/>
          </a:xfrm>
        </p:grpSpPr>
        <p:sp>
          <p:nvSpPr>
            <p:cNvPr id="5945" name="Google Shape;5945;p6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8" name="Google Shape;5948;p61"/>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9" name="Google Shape;5949;p61"/>
          <p:cNvGrpSpPr/>
          <p:nvPr/>
        </p:nvGrpSpPr>
        <p:grpSpPr>
          <a:xfrm>
            <a:off x="1806843" y="2663092"/>
            <a:ext cx="216271" cy="371814"/>
            <a:chOff x="-39205300" y="3220175"/>
            <a:chExt cx="185100" cy="318225"/>
          </a:xfrm>
        </p:grpSpPr>
        <p:sp>
          <p:nvSpPr>
            <p:cNvPr id="5950" name="Google Shape;5950;p6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61"/>
          <p:cNvGrpSpPr/>
          <p:nvPr/>
        </p:nvGrpSpPr>
        <p:grpSpPr>
          <a:xfrm>
            <a:off x="1772370" y="3123163"/>
            <a:ext cx="300016" cy="369273"/>
            <a:chOff x="-39248625" y="3588600"/>
            <a:chExt cx="256775" cy="316050"/>
          </a:xfrm>
        </p:grpSpPr>
        <p:sp>
          <p:nvSpPr>
            <p:cNvPr id="5953" name="Google Shape;5953;p6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5" name="Google Shape;5955;p61"/>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1"/>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7" name="Google Shape;5957;p61"/>
          <p:cNvGrpSpPr/>
          <p:nvPr/>
        </p:nvGrpSpPr>
        <p:grpSpPr>
          <a:xfrm>
            <a:off x="1223084" y="1311179"/>
            <a:ext cx="429504" cy="370879"/>
            <a:chOff x="-42651700" y="3217825"/>
            <a:chExt cx="367600" cy="317425"/>
          </a:xfrm>
        </p:grpSpPr>
        <p:sp>
          <p:nvSpPr>
            <p:cNvPr id="5958" name="Google Shape;5958;p6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61"/>
          <p:cNvGrpSpPr/>
          <p:nvPr/>
        </p:nvGrpSpPr>
        <p:grpSpPr>
          <a:xfrm>
            <a:off x="1258516" y="1750829"/>
            <a:ext cx="358640" cy="363226"/>
            <a:chOff x="-42617300" y="3587775"/>
            <a:chExt cx="306950" cy="310875"/>
          </a:xfrm>
        </p:grpSpPr>
        <p:sp>
          <p:nvSpPr>
            <p:cNvPr id="5963" name="Google Shape;5963;p6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5" name="Google Shape;5965;p61"/>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6" name="Google Shape;5966;p61"/>
          <p:cNvGrpSpPr/>
          <p:nvPr/>
        </p:nvGrpSpPr>
        <p:grpSpPr>
          <a:xfrm>
            <a:off x="3430343" y="1335569"/>
            <a:ext cx="376926" cy="370324"/>
            <a:chOff x="-40748275" y="3238700"/>
            <a:chExt cx="322600" cy="316950"/>
          </a:xfrm>
        </p:grpSpPr>
        <p:sp>
          <p:nvSpPr>
            <p:cNvPr id="5967" name="Google Shape;5967;p6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61"/>
          <p:cNvGrpSpPr/>
          <p:nvPr/>
        </p:nvGrpSpPr>
        <p:grpSpPr>
          <a:xfrm>
            <a:off x="3432899" y="1803553"/>
            <a:ext cx="371814" cy="338690"/>
            <a:chOff x="-40745125" y="3632900"/>
            <a:chExt cx="318225" cy="289875"/>
          </a:xfrm>
        </p:grpSpPr>
        <p:sp>
          <p:nvSpPr>
            <p:cNvPr id="5974" name="Google Shape;5974;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61"/>
          <p:cNvGrpSpPr/>
          <p:nvPr/>
        </p:nvGrpSpPr>
        <p:grpSpPr>
          <a:xfrm>
            <a:off x="3437047" y="2214764"/>
            <a:ext cx="363518" cy="370178"/>
            <a:chOff x="-40742750" y="3972175"/>
            <a:chExt cx="311125" cy="316825"/>
          </a:xfrm>
        </p:grpSpPr>
        <p:sp>
          <p:nvSpPr>
            <p:cNvPr id="5982" name="Google Shape;5982;p6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61"/>
          <p:cNvGrpSpPr/>
          <p:nvPr/>
        </p:nvGrpSpPr>
        <p:grpSpPr>
          <a:xfrm>
            <a:off x="2219708" y="2664932"/>
            <a:ext cx="266892" cy="369974"/>
            <a:chOff x="-38860325" y="3221750"/>
            <a:chExt cx="228425" cy="316650"/>
          </a:xfrm>
        </p:grpSpPr>
        <p:sp>
          <p:nvSpPr>
            <p:cNvPr id="5985" name="Google Shape;5985;p6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1"/>
          <p:cNvGrpSpPr/>
          <p:nvPr/>
        </p:nvGrpSpPr>
        <p:grpSpPr>
          <a:xfrm>
            <a:off x="2170515" y="3126989"/>
            <a:ext cx="380081" cy="367111"/>
            <a:chOff x="-38905225" y="3591875"/>
            <a:chExt cx="325300" cy="314200"/>
          </a:xfrm>
        </p:grpSpPr>
        <p:sp>
          <p:nvSpPr>
            <p:cNvPr id="5990" name="Google Shape;5990;p6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3" name="Google Shape;5993;p61"/>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4" name="Google Shape;5994;p61"/>
          <p:cNvGrpSpPr/>
          <p:nvPr/>
        </p:nvGrpSpPr>
        <p:grpSpPr>
          <a:xfrm>
            <a:off x="3977265" y="3112069"/>
            <a:ext cx="290815" cy="369740"/>
            <a:chOff x="-37370925" y="3579105"/>
            <a:chExt cx="248900" cy="316450"/>
          </a:xfrm>
        </p:grpSpPr>
        <p:sp>
          <p:nvSpPr>
            <p:cNvPr id="5995" name="Google Shape;5995;p6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7" name="Google Shape;5997;p61"/>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1"/>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9" name="Google Shape;5999;p61"/>
          <p:cNvGrpSpPr/>
          <p:nvPr/>
        </p:nvGrpSpPr>
        <p:grpSpPr>
          <a:xfrm>
            <a:off x="1670640" y="2190140"/>
            <a:ext cx="371814" cy="369974"/>
            <a:chOff x="-42259725" y="3951100"/>
            <a:chExt cx="318225" cy="316650"/>
          </a:xfrm>
        </p:grpSpPr>
        <p:sp>
          <p:nvSpPr>
            <p:cNvPr id="6000" name="Google Shape;6000;p6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61"/>
          <p:cNvGrpSpPr/>
          <p:nvPr/>
        </p:nvGrpSpPr>
        <p:grpSpPr>
          <a:xfrm>
            <a:off x="3869002" y="1369161"/>
            <a:ext cx="370879" cy="337755"/>
            <a:chOff x="-40378075" y="3267450"/>
            <a:chExt cx="317425" cy="289075"/>
          </a:xfrm>
        </p:grpSpPr>
        <p:sp>
          <p:nvSpPr>
            <p:cNvPr id="6003" name="Google Shape;6003;p6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61"/>
          <p:cNvGrpSpPr/>
          <p:nvPr/>
        </p:nvGrpSpPr>
        <p:grpSpPr>
          <a:xfrm>
            <a:off x="3872668" y="1770429"/>
            <a:ext cx="363548" cy="369974"/>
            <a:chOff x="-40372575" y="3604550"/>
            <a:chExt cx="311150" cy="316650"/>
          </a:xfrm>
        </p:grpSpPr>
        <p:sp>
          <p:nvSpPr>
            <p:cNvPr id="6008" name="Google Shape;6008;p6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1" name="Google Shape;6011;p61"/>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2" name="Google Shape;6012;p61"/>
          <p:cNvGrpSpPr/>
          <p:nvPr/>
        </p:nvGrpSpPr>
        <p:grpSpPr>
          <a:xfrm>
            <a:off x="2596617" y="2663092"/>
            <a:ext cx="399038" cy="372165"/>
            <a:chOff x="-38542250" y="3220175"/>
            <a:chExt cx="341525" cy="318525"/>
          </a:xfrm>
        </p:grpSpPr>
        <p:sp>
          <p:nvSpPr>
            <p:cNvPr id="6013" name="Google Shape;6013;p6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6" name="Google Shape;6016;p61"/>
          <p:cNvGrpSpPr/>
          <p:nvPr/>
        </p:nvGrpSpPr>
        <p:grpSpPr>
          <a:xfrm>
            <a:off x="2618549" y="3122462"/>
            <a:ext cx="369974" cy="369068"/>
            <a:chOff x="-38537400" y="3588000"/>
            <a:chExt cx="316650" cy="315875"/>
          </a:xfrm>
        </p:grpSpPr>
        <p:sp>
          <p:nvSpPr>
            <p:cNvPr id="6017" name="Google Shape;6017;p6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61"/>
          <p:cNvGrpSpPr/>
          <p:nvPr/>
        </p:nvGrpSpPr>
        <p:grpSpPr>
          <a:xfrm>
            <a:off x="2617629" y="3579991"/>
            <a:ext cx="371814" cy="369974"/>
            <a:chOff x="-38538975" y="3954250"/>
            <a:chExt cx="318225" cy="316650"/>
          </a:xfrm>
        </p:grpSpPr>
        <p:sp>
          <p:nvSpPr>
            <p:cNvPr id="6022" name="Google Shape;6022;p6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61"/>
          <p:cNvGrpSpPr/>
          <p:nvPr/>
        </p:nvGrpSpPr>
        <p:grpSpPr>
          <a:xfrm>
            <a:off x="3934941" y="3574918"/>
            <a:ext cx="375465" cy="371814"/>
            <a:chOff x="-37385100" y="3949908"/>
            <a:chExt cx="321350" cy="318225"/>
          </a:xfrm>
        </p:grpSpPr>
        <p:sp>
          <p:nvSpPr>
            <p:cNvPr id="6025" name="Google Shape;6025;p6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61"/>
          <p:cNvGrpSpPr/>
          <p:nvPr/>
        </p:nvGrpSpPr>
        <p:grpSpPr>
          <a:xfrm>
            <a:off x="2110600" y="1310478"/>
            <a:ext cx="370909" cy="370675"/>
            <a:chOff x="-41895050" y="3217225"/>
            <a:chExt cx="317450" cy="317250"/>
          </a:xfrm>
        </p:grpSpPr>
        <p:sp>
          <p:nvSpPr>
            <p:cNvPr id="6028" name="Google Shape;6028;p6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61"/>
          <p:cNvGrpSpPr/>
          <p:nvPr/>
        </p:nvGrpSpPr>
        <p:grpSpPr>
          <a:xfrm>
            <a:off x="2110148" y="1747412"/>
            <a:ext cx="371814" cy="369974"/>
            <a:chOff x="-41893475" y="3584850"/>
            <a:chExt cx="318225" cy="316650"/>
          </a:xfrm>
        </p:grpSpPr>
        <p:sp>
          <p:nvSpPr>
            <p:cNvPr id="6034" name="Google Shape;6034;p6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8" name="Google Shape;6038;p61"/>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1"/>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0" name="Google Shape;6040;p61"/>
          <p:cNvGrpSpPr/>
          <p:nvPr/>
        </p:nvGrpSpPr>
        <p:grpSpPr>
          <a:xfrm>
            <a:off x="880176" y="3142704"/>
            <a:ext cx="337522" cy="370909"/>
            <a:chOff x="-39998250" y="3605325"/>
            <a:chExt cx="288875" cy="317450"/>
          </a:xfrm>
        </p:grpSpPr>
        <p:sp>
          <p:nvSpPr>
            <p:cNvPr id="6041" name="Google Shape;6041;p6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61"/>
          <p:cNvGrpSpPr/>
          <p:nvPr/>
        </p:nvGrpSpPr>
        <p:grpSpPr>
          <a:xfrm>
            <a:off x="863950" y="3601168"/>
            <a:ext cx="369974" cy="369945"/>
            <a:chOff x="-40011050" y="3972375"/>
            <a:chExt cx="316650" cy="316625"/>
          </a:xfrm>
        </p:grpSpPr>
        <p:sp>
          <p:nvSpPr>
            <p:cNvPr id="6044" name="Google Shape;6044;p6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61"/>
          <p:cNvGrpSpPr/>
          <p:nvPr/>
        </p:nvGrpSpPr>
        <p:grpSpPr>
          <a:xfrm>
            <a:off x="3095881" y="2665867"/>
            <a:ext cx="266921" cy="369039"/>
            <a:chOff x="-38129425" y="3222550"/>
            <a:chExt cx="228450" cy="315850"/>
          </a:xfrm>
        </p:grpSpPr>
        <p:sp>
          <p:nvSpPr>
            <p:cNvPr id="6047" name="Google Shape;6047;p6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61"/>
          <p:cNvGrpSpPr/>
          <p:nvPr/>
        </p:nvGrpSpPr>
        <p:grpSpPr>
          <a:xfrm>
            <a:off x="3050850" y="3122462"/>
            <a:ext cx="371785" cy="369974"/>
            <a:chOff x="-38172725" y="3588000"/>
            <a:chExt cx="318200" cy="316650"/>
          </a:xfrm>
        </p:grpSpPr>
        <p:sp>
          <p:nvSpPr>
            <p:cNvPr id="6050" name="Google Shape;6050;p6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61"/>
          <p:cNvGrpSpPr/>
          <p:nvPr/>
        </p:nvGrpSpPr>
        <p:grpSpPr>
          <a:xfrm>
            <a:off x="3126752" y="3580897"/>
            <a:ext cx="219981" cy="369974"/>
            <a:chOff x="-38109725" y="3955025"/>
            <a:chExt cx="188275" cy="316650"/>
          </a:xfrm>
        </p:grpSpPr>
        <p:sp>
          <p:nvSpPr>
            <p:cNvPr id="6059" name="Google Shape;6059;p6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1" name="Google Shape;6061;p61"/>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2" name="Google Shape;6062;p61"/>
          <p:cNvGrpSpPr/>
          <p:nvPr/>
        </p:nvGrpSpPr>
        <p:grpSpPr>
          <a:xfrm>
            <a:off x="2542151" y="1312318"/>
            <a:ext cx="373654" cy="369068"/>
            <a:chOff x="-41530375" y="3218800"/>
            <a:chExt cx="319800" cy="315875"/>
          </a:xfrm>
        </p:grpSpPr>
        <p:sp>
          <p:nvSpPr>
            <p:cNvPr id="6063" name="Google Shape;6063;p6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61"/>
          <p:cNvGrpSpPr/>
          <p:nvPr/>
        </p:nvGrpSpPr>
        <p:grpSpPr>
          <a:xfrm>
            <a:off x="2544444" y="1827476"/>
            <a:ext cx="369068" cy="289004"/>
            <a:chOff x="-41526450" y="3653375"/>
            <a:chExt cx="315875" cy="247350"/>
          </a:xfrm>
        </p:grpSpPr>
        <p:sp>
          <p:nvSpPr>
            <p:cNvPr id="6066" name="Google Shape;6066;p6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61"/>
          <p:cNvGrpSpPr/>
          <p:nvPr/>
        </p:nvGrpSpPr>
        <p:grpSpPr>
          <a:xfrm>
            <a:off x="2545831" y="2190140"/>
            <a:ext cx="366293" cy="369974"/>
            <a:chOff x="-41526450" y="3951100"/>
            <a:chExt cx="313500" cy="316650"/>
          </a:xfrm>
        </p:grpSpPr>
        <p:sp>
          <p:nvSpPr>
            <p:cNvPr id="6069" name="Google Shape;6069;p6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61"/>
          <p:cNvGrpSpPr/>
          <p:nvPr/>
        </p:nvGrpSpPr>
        <p:grpSpPr>
          <a:xfrm>
            <a:off x="1311086" y="2684269"/>
            <a:ext cx="339595" cy="371814"/>
            <a:chOff x="-39625900" y="3238300"/>
            <a:chExt cx="290650" cy="318225"/>
          </a:xfrm>
        </p:grpSpPr>
        <p:sp>
          <p:nvSpPr>
            <p:cNvPr id="6073" name="Google Shape;6073;p6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5" name="Google Shape;6075;p61"/>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6" name="Google Shape;6076;p61"/>
          <p:cNvGrpSpPr/>
          <p:nvPr/>
        </p:nvGrpSpPr>
        <p:grpSpPr>
          <a:xfrm>
            <a:off x="1305137" y="3600730"/>
            <a:ext cx="366293" cy="370441"/>
            <a:chOff x="-39647175" y="3972000"/>
            <a:chExt cx="313500" cy="317050"/>
          </a:xfrm>
        </p:grpSpPr>
        <p:sp>
          <p:nvSpPr>
            <p:cNvPr id="6077" name="Google Shape;6077;p6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61"/>
          <p:cNvGrpSpPr/>
          <p:nvPr/>
        </p:nvGrpSpPr>
        <p:grpSpPr>
          <a:xfrm>
            <a:off x="3474265" y="2664728"/>
            <a:ext cx="375495" cy="370879"/>
            <a:chOff x="-37808850" y="3221575"/>
            <a:chExt cx="321375" cy="317425"/>
          </a:xfrm>
        </p:grpSpPr>
        <p:sp>
          <p:nvSpPr>
            <p:cNvPr id="6081" name="Google Shape;6081;p6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61"/>
          <p:cNvGrpSpPr/>
          <p:nvPr/>
        </p:nvGrpSpPr>
        <p:grpSpPr>
          <a:xfrm>
            <a:off x="3483038" y="3186759"/>
            <a:ext cx="372749" cy="241158"/>
            <a:chOff x="-37806500" y="3643030"/>
            <a:chExt cx="319025" cy="206400"/>
          </a:xfrm>
        </p:grpSpPr>
        <p:sp>
          <p:nvSpPr>
            <p:cNvPr id="6084" name="Google Shape;6084;p6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61"/>
          <p:cNvGrpSpPr/>
          <p:nvPr/>
        </p:nvGrpSpPr>
        <p:grpSpPr>
          <a:xfrm>
            <a:off x="3485346" y="3579056"/>
            <a:ext cx="368134" cy="371814"/>
            <a:chOff x="-37804925" y="3953450"/>
            <a:chExt cx="315075" cy="318225"/>
          </a:xfrm>
        </p:grpSpPr>
        <p:sp>
          <p:nvSpPr>
            <p:cNvPr id="6087" name="Google Shape;6087;p6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0" name="Google Shape;6090;p61"/>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1" name="Google Shape;6091;p61"/>
          <p:cNvGrpSpPr/>
          <p:nvPr/>
        </p:nvGrpSpPr>
        <p:grpSpPr>
          <a:xfrm>
            <a:off x="4840364" y="1328538"/>
            <a:ext cx="355663" cy="308725"/>
            <a:chOff x="-28462125" y="3199700"/>
            <a:chExt cx="298550" cy="259150"/>
          </a:xfrm>
        </p:grpSpPr>
        <p:sp>
          <p:nvSpPr>
            <p:cNvPr id="6092" name="Google Shape;6092;p6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61"/>
          <p:cNvGrpSpPr/>
          <p:nvPr/>
        </p:nvGrpSpPr>
        <p:grpSpPr>
          <a:xfrm>
            <a:off x="4841317" y="1763228"/>
            <a:ext cx="353757" cy="352833"/>
            <a:chOff x="-28461325" y="3545475"/>
            <a:chExt cx="296950" cy="296175"/>
          </a:xfrm>
        </p:grpSpPr>
        <p:sp>
          <p:nvSpPr>
            <p:cNvPr id="6096" name="Google Shape;6096;p6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61"/>
          <p:cNvGrpSpPr/>
          <p:nvPr/>
        </p:nvGrpSpPr>
        <p:grpSpPr>
          <a:xfrm>
            <a:off x="4837550" y="2213272"/>
            <a:ext cx="361292" cy="352803"/>
            <a:chOff x="-28463700" y="3914875"/>
            <a:chExt cx="303275" cy="296150"/>
          </a:xfrm>
        </p:grpSpPr>
        <p:sp>
          <p:nvSpPr>
            <p:cNvPr id="6103" name="Google Shape;6103;p6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5" name="Google Shape;6105;p61"/>
          <p:cNvGrpSpPr/>
          <p:nvPr/>
        </p:nvGrpSpPr>
        <p:grpSpPr>
          <a:xfrm>
            <a:off x="7072335" y="1369355"/>
            <a:ext cx="351880" cy="227092"/>
            <a:chOff x="-26573400" y="3224125"/>
            <a:chExt cx="295375" cy="190625"/>
          </a:xfrm>
        </p:grpSpPr>
        <p:sp>
          <p:nvSpPr>
            <p:cNvPr id="6106" name="Google Shape;6106;p6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61"/>
          <p:cNvGrpSpPr/>
          <p:nvPr/>
        </p:nvGrpSpPr>
        <p:grpSpPr>
          <a:xfrm>
            <a:off x="7072335" y="1763690"/>
            <a:ext cx="351880" cy="351910"/>
            <a:chOff x="-26573400" y="3546250"/>
            <a:chExt cx="295375" cy="295400"/>
          </a:xfrm>
        </p:grpSpPr>
        <p:sp>
          <p:nvSpPr>
            <p:cNvPr id="6109" name="Google Shape;6109;p6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61"/>
          <p:cNvGrpSpPr/>
          <p:nvPr/>
        </p:nvGrpSpPr>
        <p:grpSpPr>
          <a:xfrm>
            <a:off x="7060615" y="2213599"/>
            <a:ext cx="375319" cy="352148"/>
            <a:chOff x="-26583625" y="3917025"/>
            <a:chExt cx="315050" cy="295600"/>
          </a:xfrm>
        </p:grpSpPr>
        <p:sp>
          <p:nvSpPr>
            <p:cNvPr id="6115" name="Google Shape;6115;p6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9" name="Google Shape;6119;p61"/>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0" name="Google Shape;6120;p61"/>
          <p:cNvGrpSpPr/>
          <p:nvPr/>
        </p:nvGrpSpPr>
        <p:grpSpPr>
          <a:xfrm>
            <a:off x="5759130" y="3172629"/>
            <a:ext cx="289039" cy="352833"/>
            <a:chOff x="-24694925" y="3518700"/>
            <a:chExt cx="242625" cy="296175"/>
          </a:xfrm>
        </p:grpSpPr>
        <p:sp>
          <p:nvSpPr>
            <p:cNvPr id="6121" name="Google Shape;6121;p6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61"/>
          <p:cNvGrpSpPr/>
          <p:nvPr/>
        </p:nvGrpSpPr>
        <p:grpSpPr>
          <a:xfrm>
            <a:off x="5758668" y="3622657"/>
            <a:ext cx="289962" cy="352833"/>
            <a:chOff x="-24709100" y="3888875"/>
            <a:chExt cx="243400" cy="296175"/>
          </a:xfrm>
        </p:grpSpPr>
        <p:sp>
          <p:nvSpPr>
            <p:cNvPr id="6126" name="Google Shape;6126;p6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61"/>
          <p:cNvGrpSpPr/>
          <p:nvPr/>
        </p:nvGrpSpPr>
        <p:grpSpPr>
          <a:xfrm>
            <a:off x="7958668" y="2695320"/>
            <a:ext cx="356556" cy="349557"/>
            <a:chOff x="-22863675" y="3131775"/>
            <a:chExt cx="299300" cy="293425"/>
          </a:xfrm>
        </p:grpSpPr>
        <p:sp>
          <p:nvSpPr>
            <p:cNvPr id="6130" name="Google Shape;6130;p6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61"/>
          <p:cNvGrpSpPr/>
          <p:nvPr/>
        </p:nvGrpSpPr>
        <p:grpSpPr>
          <a:xfrm>
            <a:off x="5301532" y="1306499"/>
            <a:ext cx="310602" cy="352803"/>
            <a:chOff x="-28069875" y="3175300"/>
            <a:chExt cx="260725" cy="296150"/>
          </a:xfrm>
        </p:grpSpPr>
        <p:sp>
          <p:nvSpPr>
            <p:cNvPr id="6134" name="Google Shape;6134;p6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3" name="Google Shape;6143;p61"/>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4" name="Google Shape;6144;p61"/>
          <p:cNvGrpSpPr/>
          <p:nvPr/>
        </p:nvGrpSpPr>
        <p:grpSpPr>
          <a:xfrm>
            <a:off x="5342810" y="2213733"/>
            <a:ext cx="228045" cy="351880"/>
            <a:chOff x="-28032075" y="3916450"/>
            <a:chExt cx="191425" cy="295375"/>
          </a:xfrm>
        </p:grpSpPr>
        <p:sp>
          <p:nvSpPr>
            <p:cNvPr id="6145" name="Google Shape;6145;p6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61"/>
          <p:cNvGrpSpPr/>
          <p:nvPr/>
        </p:nvGrpSpPr>
        <p:grpSpPr>
          <a:xfrm>
            <a:off x="7508157" y="1306484"/>
            <a:ext cx="352833" cy="352833"/>
            <a:chOff x="-26201650" y="3176075"/>
            <a:chExt cx="296175" cy="296175"/>
          </a:xfrm>
        </p:grpSpPr>
        <p:sp>
          <p:nvSpPr>
            <p:cNvPr id="6149" name="Google Shape;6149;p6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61"/>
          <p:cNvGrpSpPr/>
          <p:nvPr/>
        </p:nvGrpSpPr>
        <p:grpSpPr>
          <a:xfrm>
            <a:off x="7507680" y="1763705"/>
            <a:ext cx="353786" cy="351880"/>
            <a:chOff x="-26204800" y="3547050"/>
            <a:chExt cx="296975" cy="295375"/>
          </a:xfrm>
        </p:grpSpPr>
        <p:sp>
          <p:nvSpPr>
            <p:cNvPr id="6152" name="Google Shape;6152;p6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4" name="Google Shape;6154;p61"/>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5" name="Google Shape;6155;p61"/>
          <p:cNvGrpSpPr/>
          <p:nvPr/>
        </p:nvGrpSpPr>
        <p:grpSpPr>
          <a:xfrm>
            <a:off x="6178935" y="2693683"/>
            <a:ext cx="345328" cy="352833"/>
            <a:chOff x="-24353875" y="3147725"/>
            <a:chExt cx="289875" cy="296175"/>
          </a:xfrm>
        </p:grpSpPr>
        <p:sp>
          <p:nvSpPr>
            <p:cNvPr id="6156" name="Google Shape;6156;p6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61"/>
          <p:cNvGrpSpPr/>
          <p:nvPr/>
        </p:nvGrpSpPr>
        <p:grpSpPr>
          <a:xfrm>
            <a:off x="6186917" y="3173090"/>
            <a:ext cx="329365" cy="351910"/>
            <a:chOff x="-24344425" y="3519475"/>
            <a:chExt cx="276475" cy="295400"/>
          </a:xfrm>
        </p:grpSpPr>
        <p:sp>
          <p:nvSpPr>
            <p:cNvPr id="6159" name="Google Shape;6159;p6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61"/>
          <p:cNvGrpSpPr/>
          <p:nvPr/>
        </p:nvGrpSpPr>
        <p:grpSpPr>
          <a:xfrm>
            <a:off x="6176597" y="3625010"/>
            <a:ext cx="350004" cy="348128"/>
            <a:chOff x="-24353075" y="3891250"/>
            <a:chExt cx="293800" cy="292225"/>
          </a:xfrm>
        </p:grpSpPr>
        <p:sp>
          <p:nvSpPr>
            <p:cNvPr id="6162" name="Google Shape;6162;p6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4" name="Google Shape;6164;p61"/>
          <p:cNvGrpSpPr/>
          <p:nvPr/>
        </p:nvGrpSpPr>
        <p:grpSpPr>
          <a:xfrm>
            <a:off x="7960068" y="3173313"/>
            <a:ext cx="353757" cy="351463"/>
            <a:chOff x="-22845575" y="3504075"/>
            <a:chExt cx="296950" cy="295025"/>
          </a:xfrm>
        </p:grpSpPr>
        <p:sp>
          <p:nvSpPr>
            <p:cNvPr id="6165" name="Google Shape;6165;p6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61"/>
          <p:cNvGrpSpPr/>
          <p:nvPr/>
        </p:nvGrpSpPr>
        <p:grpSpPr>
          <a:xfrm>
            <a:off x="5753249" y="1306961"/>
            <a:ext cx="299344" cy="351880"/>
            <a:chOff x="-27691025" y="3175300"/>
            <a:chExt cx="251275" cy="295375"/>
          </a:xfrm>
        </p:grpSpPr>
        <p:sp>
          <p:nvSpPr>
            <p:cNvPr id="6168" name="Google Shape;6168;p6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2" name="Google Shape;6172;p61"/>
          <p:cNvGrpSpPr/>
          <p:nvPr/>
        </p:nvGrpSpPr>
        <p:grpSpPr>
          <a:xfrm>
            <a:off x="5725566" y="1825637"/>
            <a:ext cx="354710" cy="228015"/>
            <a:chOff x="-27721750" y="3598250"/>
            <a:chExt cx="297750" cy="191400"/>
          </a:xfrm>
        </p:grpSpPr>
        <p:sp>
          <p:nvSpPr>
            <p:cNvPr id="6173" name="Google Shape;6173;p6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61"/>
          <p:cNvGrpSpPr/>
          <p:nvPr/>
        </p:nvGrpSpPr>
        <p:grpSpPr>
          <a:xfrm>
            <a:off x="5726966" y="2219183"/>
            <a:ext cx="351910" cy="340980"/>
            <a:chOff x="-27719400" y="3925600"/>
            <a:chExt cx="295400" cy="286225"/>
          </a:xfrm>
        </p:grpSpPr>
        <p:sp>
          <p:nvSpPr>
            <p:cNvPr id="6176" name="Google Shape;6176;p6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8" name="Google Shape;6178;p61"/>
          <p:cNvGrpSpPr/>
          <p:nvPr/>
        </p:nvGrpSpPr>
        <p:grpSpPr>
          <a:xfrm>
            <a:off x="7948238" y="1306023"/>
            <a:ext cx="353757" cy="353757"/>
            <a:chOff x="-25834600" y="3176875"/>
            <a:chExt cx="296950" cy="296950"/>
          </a:xfrm>
        </p:grpSpPr>
        <p:sp>
          <p:nvSpPr>
            <p:cNvPr id="6179" name="Google Shape;6179;p6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61"/>
          <p:cNvGrpSpPr/>
          <p:nvPr/>
        </p:nvGrpSpPr>
        <p:grpSpPr>
          <a:xfrm>
            <a:off x="7948238" y="1774024"/>
            <a:ext cx="353757" cy="331241"/>
            <a:chOff x="-25834600" y="3564375"/>
            <a:chExt cx="296950" cy="278050"/>
          </a:xfrm>
        </p:grpSpPr>
        <p:sp>
          <p:nvSpPr>
            <p:cNvPr id="6185" name="Google Shape;6185;p6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61"/>
          <p:cNvGrpSpPr/>
          <p:nvPr/>
        </p:nvGrpSpPr>
        <p:grpSpPr>
          <a:xfrm>
            <a:off x="7946362" y="2213376"/>
            <a:ext cx="357509" cy="352595"/>
            <a:chOff x="-25834600" y="3915850"/>
            <a:chExt cx="300100" cy="295975"/>
          </a:xfrm>
        </p:grpSpPr>
        <p:sp>
          <p:nvSpPr>
            <p:cNvPr id="6194" name="Google Shape;6194;p6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61"/>
          <p:cNvGrpSpPr/>
          <p:nvPr/>
        </p:nvGrpSpPr>
        <p:grpSpPr>
          <a:xfrm>
            <a:off x="6681790" y="2694606"/>
            <a:ext cx="228968" cy="350987"/>
            <a:chOff x="-23930925" y="3149300"/>
            <a:chExt cx="192200" cy="294625"/>
          </a:xfrm>
        </p:grpSpPr>
        <p:sp>
          <p:nvSpPr>
            <p:cNvPr id="6198" name="Google Shape;6198;p6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61"/>
          <p:cNvGrpSpPr/>
          <p:nvPr/>
        </p:nvGrpSpPr>
        <p:grpSpPr>
          <a:xfrm>
            <a:off x="6638620" y="3173090"/>
            <a:ext cx="315307" cy="351910"/>
            <a:chOff x="-23962425" y="3519475"/>
            <a:chExt cx="264675" cy="295400"/>
          </a:xfrm>
        </p:grpSpPr>
        <p:sp>
          <p:nvSpPr>
            <p:cNvPr id="6203" name="Google Shape;6203;p6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5" name="Google Shape;6205;p61"/>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6" name="Google Shape;6206;p61"/>
          <p:cNvGrpSpPr/>
          <p:nvPr/>
        </p:nvGrpSpPr>
        <p:grpSpPr>
          <a:xfrm>
            <a:off x="8017295" y="3623134"/>
            <a:ext cx="239302" cy="351880"/>
            <a:chOff x="-22788075" y="3904625"/>
            <a:chExt cx="200875" cy="295375"/>
          </a:xfrm>
        </p:grpSpPr>
        <p:sp>
          <p:nvSpPr>
            <p:cNvPr id="6207" name="Google Shape;6207;p6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61"/>
          <p:cNvGrpSpPr/>
          <p:nvPr/>
        </p:nvGrpSpPr>
        <p:grpSpPr>
          <a:xfrm>
            <a:off x="6172593" y="1306499"/>
            <a:ext cx="354710" cy="352803"/>
            <a:chOff x="-27351575" y="3175300"/>
            <a:chExt cx="297750" cy="296150"/>
          </a:xfrm>
        </p:grpSpPr>
        <p:sp>
          <p:nvSpPr>
            <p:cNvPr id="6212" name="Google Shape;6212;p6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61"/>
          <p:cNvGrpSpPr/>
          <p:nvPr/>
        </p:nvGrpSpPr>
        <p:grpSpPr>
          <a:xfrm>
            <a:off x="6218402" y="1758809"/>
            <a:ext cx="269293" cy="353072"/>
            <a:chOff x="-27313750" y="3545275"/>
            <a:chExt cx="226050" cy="296375"/>
          </a:xfrm>
        </p:grpSpPr>
        <p:sp>
          <p:nvSpPr>
            <p:cNvPr id="6217" name="Google Shape;6217;p6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61"/>
          <p:cNvGrpSpPr/>
          <p:nvPr/>
        </p:nvGrpSpPr>
        <p:grpSpPr>
          <a:xfrm>
            <a:off x="6172593" y="2211380"/>
            <a:ext cx="354710" cy="356586"/>
            <a:chOff x="-27351575" y="3915650"/>
            <a:chExt cx="297750" cy="299325"/>
          </a:xfrm>
        </p:grpSpPr>
        <p:sp>
          <p:nvSpPr>
            <p:cNvPr id="6221" name="Google Shape;6221;p6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61"/>
          <p:cNvGrpSpPr/>
          <p:nvPr/>
        </p:nvGrpSpPr>
        <p:grpSpPr>
          <a:xfrm>
            <a:off x="4860084" y="2693579"/>
            <a:ext cx="319060" cy="353042"/>
            <a:chOff x="-25445525" y="3175900"/>
            <a:chExt cx="267825" cy="296350"/>
          </a:xfrm>
        </p:grpSpPr>
        <p:sp>
          <p:nvSpPr>
            <p:cNvPr id="6224" name="Google Shape;6224;p6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61"/>
          <p:cNvGrpSpPr/>
          <p:nvPr/>
        </p:nvGrpSpPr>
        <p:grpSpPr>
          <a:xfrm>
            <a:off x="4841797" y="3183902"/>
            <a:ext cx="355633" cy="330288"/>
            <a:chOff x="-25465200" y="3565175"/>
            <a:chExt cx="298525" cy="277250"/>
          </a:xfrm>
        </p:grpSpPr>
        <p:sp>
          <p:nvSpPr>
            <p:cNvPr id="6228" name="Google Shape;6228;p6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61"/>
          <p:cNvGrpSpPr/>
          <p:nvPr/>
        </p:nvGrpSpPr>
        <p:grpSpPr>
          <a:xfrm>
            <a:off x="4841336" y="3623432"/>
            <a:ext cx="356556" cy="351285"/>
            <a:chOff x="-25465200" y="3916150"/>
            <a:chExt cx="299300" cy="294875"/>
          </a:xfrm>
        </p:grpSpPr>
        <p:sp>
          <p:nvSpPr>
            <p:cNvPr id="6231" name="Google Shape;6231;p6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61"/>
          <p:cNvGrpSpPr/>
          <p:nvPr/>
        </p:nvGrpSpPr>
        <p:grpSpPr>
          <a:xfrm>
            <a:off x="7068775" y="2693698"/>
            <a:ext cx="351880" cy="352803"/>
            <a:chOff x="-23615075" y="3148525"/>
            <a:chExt cx="295375" cy="296150"/>
          </a:xfrm>
        </p:grpSpPr>
        <p:sp>
          <p:nvSpPr>
            <p:cNvPr id="6234" name="Google Shape;6234;p6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8" name="Google Shape;6238;p61"/>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9" name="Google Shape;6239;p61"/>
          <p:cNvGrpSpPr/>
          <p:nvPr/>
        </p:nvGrpSpPr>
        <p:grpSpPr>
          <a:xfrm>
            <a:off x="7068299" y="3632977"/>
            <a:ext cx="352833" cy="332194"/>
            <a:chOff x="-23615075" y="3906200"/>
            <a:chExt cx="296175" cy="278850"/>
          </a:xfrm>
        </p:grpSpPr>
        <p:sp>
          <p:nvSpPr>
            <p:cNvPr id="6240" name="Google Shape;6240;p6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3" name="Google Shape;6243;p61"/>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4" name="Google Shape;6244;p61"/>
          <p:cNvGrpSpPr/>
          <p:nvPr/>
        </p:nvGrpSpPr>
        <p:grpSpPr>
          <a:xfrm>
            <a:off x="6617268" y="1306618"/>
            <a:ext cx="353757" cy="352565"/>
            <a:chOff x="-26980600" y="3175500"/>
            <a:chExt cx="296950" cy="295950"/>
          </a:xfrm>
        </p:grpSpPr>
        <p:sp>
          <p:nvSpPr>
            <p:cNvPr id="6245" name="Google Shape;6245;p6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8" name="Google Shape;6248;p61"/>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9" name="Google Shape;6249;p61"/>
          <p:cNvGrpSpPr/>
          <p:nvPr/>
        </p:nvGrpSpPr>
        <p:grpSpPr>
          <a:xfrm>
            <a:off x="6617744" y="2245154"/>
            <a:ext cx="352803" cy="289039"/>
            <a:chOff x="-26981375" y="3951875"/>
            <a:chExt cx="296150" cy="242625"/>
          </a:xfrm>
        </p:grpSpPr>
        <p:sp>
          <p:nvSpPr>
            <p:cNvPr id="6250" name="Google Shape;6250;p6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61"/>
          <p:cNvGrpSpPr/>
          <p:nvPr/>
        </p:nvGrpSpPr>
        <p:grpSpPr>
          <a:xfrm>
            <a:off x="5282787" y="2692745"/>
            <a:ext cx="351910" cy="354710"/>
            <a:chOff x="-25094250" y="3176075"/>
            <a:chExt cx="295400" cy="297750"/>
          </a:xfrm>
        </p:grpSpPr>
        <p:sp>
          <p:nvSpPr>
            <p:cNvPr id="6254" name="Google Shape;6254;p6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61"/>
          <p:cNvGrpSpPr/>
          <p:nvPr/>
        </p:nvGrpSpPr>
        <p:grpSpPr>
          <a:xfrm>
            <a:off x="5282787" y="3173106"/>
            <a:ext cx="351910" cy="351880"/>
            <a:chOff x="-25094250" y="3547050"/>
            <a:chExt cx="295400" cy="295375"/>
          </a:xfrm>
        </p:grpSpPr>
        <p:sp>
          <p:nvSpPr>
            <p:cNvPr id="6258" name="Google Shape;6258;p6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3" name="Google Shape;6263;p61"/>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4" name="Google Shape;6264;p61"/>
          <p:cNvGrpSpPr/>
          <p:nvPr/>
        </p:nvGrpSpPr>
        <p:grpSpPr>
          <a:xfrm>
            <a:off x="7514864" y="2693698"/>
            <a:ext cx="352803" cy="352803"/>
            <a:chOff x="-23245675" y="3148525"/>
            <a:chExt cx="296150" cy="296150"/>
          </a:xfrm>
        </p:grpSpPr>
        <p:sp>
          <p:nvSpPr>
            <p:cNvPr id="6265" name="Google Shape;6265;p6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8" name="Google Shape;6268;p61"/>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9" name="Google Shape;6269;p61"/>
          <p:cNvGrpSpPr/>
          <p:nvPr/>
        </p:nvGrpSpPr>
        <p:grpSpPr>
          <a:xfrm>
            <a:off x="7515325" y="3622672"/>
            <a:ext cx="351880" cy="352803"/>
            <a:chOff x="-23244900" y="3888100"/>
            <a:chExt cx="295375" cy="296150"/>
          </a:xfrm>
        </p:grpSpPr>
        <p:sp>
          <p:nvSpPr>
            <p:cNvPr id="6270" name="Google Shape;6270;p6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1" name="Google Shape;6281;p61"/>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1"/>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283" name="Google Shape;6283;p61"/>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87"/>
        <p:cNvGrpSpPr/>
        <p:nvPr/>
      </p:nvGrpSpPr>
      <p:grpSpPr>
        <a:xfrm>
          <a:off x="0" y="0"/>
          <a:ext cx="0" cy="0"/>
          <a:chOff x="0" y="0"/>
          <a:chExt cx="0" cy="0"/>
        </a:xfrm>
      </p:grpSpPr>
      <p:sp>
        <p:nvSpPr>
          <p:cNvPr id="6288" name="Google Shape;6288;p62"/>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9" name="Google Shape;6289;p62"/>
          <p:cNvGrpSpPr/>
          <p:nvPr/>
        </p:nvGrpSpPr>
        <p:grpSpPr>
          <a:xfrm>
            <a:off x="832654" y="1819647"/>
            <a:ext cx="367261" cy="367261"/>
            <a:chOff x="-65145700" y="3727425"/>
            <a:chExt cx="317425" cy="317425"/>
          </a:xfrm>
        </p:grpSpPr>
        <p:sp>
          <p:nvSpPr>
            <p:cNvPr id="6290" name="Google Shape;6290;p6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62"/>
          <p:cNvGrpSpPr/>
          <p:nvPr/>
        </p:nvGrpSpPr>
        <p:grpSpPr>
          <a:xfrm>
            <a:off x="835851" y="2248561"/>
            <a:ext cx="360868" cy="367261"/>
            <a:chOff x="-65144125" y="4094450"/>
            <a:chExt cx="311900" cy="317425"/>
          </a:xfrm>
        </p:grpSpPr>
        <p:sp>
          <p:nvSpPr>
            <p:cNvPr id="6293" name="Google Shape;6293;p6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6" name="Google Shape;6296;p62"/>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7" name="Google Shape;6297;p62"/>
          <p:cNvGrpSpPr/>
          <p:nvPr/>
        </p:nvGrpSpPr>
        <p:grpSpPr>
          <a:xfrm>
            <a:off x="3039420" y="1819256"/>
            <a:ext cx="370645" cy="368042"/>
            <a:chOff x="-63250675" y="3744075"/>
            <a:chExt cx="320350" cy="318100"/>
          </a:xfrm>
        </p:grpSpPr>
        <p:sp>
          <p:nvSpPr>
            <p:cNvPr id="6298" name="Google Shape;6298;p6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62"/>
          <p:cNvGrpSpPr/>
          <p:nvPr/>
        </p:nvGrpSpPr>
        <p:grpSpPr>
          <a:xfrm>
            <a:off x="3041112" y="2248561"/>
            <a:ext cx="367261" cy="367261"/>
            <a:chOff x="-63250675" y="4110200"/>
            <a:chExt cx="317425" cy="317425"/>
          </a:xfrm>
        </p:grpSpPr>
        <p:sp>
          <p:nvSpPr>
            <p:cNvPr id="6302" name="Google Shape;6302;p6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1" name="Google Shape;6311;p62"/>
          <p:cNvGrpSpPr/>
          <p:nvPr/>
        </p:nvGrpSpPr>
        <p:grpSpPr>
          <a:xfrm>
            <a:off x="1720159" y="2745656"/>
            <a:ext cx="359075" cy="358844"/>
            <a:chOff x="-61351725" y="3372400"/>
            <a:chExt cx="310350" cy="310150"/>
          </a:xfrm>
        </p:grpSpPr>
        <p:sp>
          <p:nvSpPr>
            <p:cNvPr id="6312" name="Google Shape;6312;p6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62"/>
          <p:cNvGrpSpPr/>
          <p:nvPr/>
        </p:nvGrpSpPr>
        <p:grpSpPr>
          <a:xfrm>
            <a:off x="1716514" y="3208713"/>
            <a:ext cx="366364" cy="333534"/>
            <a:chOff x="-61354875" y="3751050"/>
            <a:chExt cx="316650" cy="288275"/>
          </a:xfrm>
        </p:grpSpPr>
        <p:sp>
          <p:nvSpPr>
            <p:cNvPr id="6316" name="Google Shape;6316;p6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62"/>
          <p:cNvGrpSpPr/>
          <p:nvPr/>
        </p:nvGrpSpPr>
        <p:grpSpPr>
          <a:xfrm>
            <a:off x="1716514" y="3650352"/>
            <a:ext cx="366364" cy="367290"/>
            <a:chOff x="-61354875" y="4101525"/>
            <a:chExt cx="316650" cy="317450"/>
          </a:xfrm>
        </p:grpSpPr>
        <p:sp>
          <p:nvSpPr>
            <p:cNvPr id="6320" name="Google Shape;6320;p6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62"/>
          <p:cNvGrpSpPr/>
          <p:nvPr/>
        </p:nvGrpSpPr>
        <p:grpSpPr>
          <a:xfrm>
            <a:off x="3932949" y="2742228"/>
            <a:ext cx="368157" cy="365699"/>
            <a:chOff x="-59470075" y="3308975"/>
            <a:chExt cx="318200" cy="316075"/>
          </a:xfrm>
        </p:grpSpPr>
        <p:sp>
          <p:nvSpPr>
            <p:cNvPr id="6323" name="Google Shape;6323;p6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62"/>
          <p:cNvGrpSpPr/>
          <p:nvPr/>
        </p:nvGrpSpPr>
        <p:grpSpPr>
          <a:xfrm>
            <a:off x="1278379" y="1377933"/>
            <a:ext cx="367261" cy="364686"/>
            <a:chOff x="-64781025" y="3361050"/>
            <a:chExt cx="317425" cy="315200"/>
          </a:xfrm>
        </p:grpSpPr>
        <p:sp>
          <p:nvSpPr>
            <p:cNvPr id="6333" name="Google Shape;6333;p6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7" name="Google Shape;6337;p62"/>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2"/>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2"/>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0" name="Google Shape;6340;p62"/>
          <p:cNvGrpSpPr/>
          <p:nvPr/>
        </p:nvGrpSpPr>
        <p:grpSpPr>
          <a:xfrm>
            <a:off x="3482779" y="1819372"/>
            <a:ext cx="382765" cy="367810"/>
            <a:chOff x="-62890750" y="3747425"/>
            <a:chExt cx="330825" cy="317900"/>
          </a:xfrm>
        </p:grpSpPr>
        <p:sp>
          <p:nvSpPr>
            <p:cNvPr id="6341" name="Google Shape;6341;p6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62"/>
          <p:cNvGrpSpPr/>
          <p:nvPr/>
        </p:nvGrpSpPr>
        <p:grpSpPr>
          <a:xfrm>
            <a:off x="3490531" y="2249009"/>
            <a:ext cx="367261" cy="366364"/>
            <a:chOff x="-62884425" y="4111775"/>
            <a:chExt cx="317425" cy="316650"/>
          </a:xfrm>
        </p:grpSpPr>
        <p:sp>
          <p:nvSpPr>
            <p:cNvPr id="6356" name="Google Shape;6356;p6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62"/>
          <p:cNvGrpSpPr/>
          <p:nvPr/>
        </p:nvGrpSpPr>
        <p:grpSpPr>
          <a:xfrm>
            <a:off x="2163165" y="2745078"/>
            <a:ext cx="365438" cy="360001"/>
            <a:chOff x="-60991775" y="3376900"/>
            <a:chExt cx="315850" cy="311150"/>
          </a:xfrm>
        </p:grpSpPr>
        <p:sp>
          <p:nvSpPr>
            <p:cNvPr id="6359" name="Google Shape;6359;p6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62"/>
          <p:cNvGrpSpPr/>
          <p:nvPr/>
        </p:nvGrpSpPr>
        <p:grpSpPr>
          <a:xfrm>
            <a:off x="2162702" y="3195942"/>
            <a:ext cx="366364" cy="359075"/>
            <a:chOff x="-60988625" y="3740800"/>
            <a:chExt cx="316650" cy="310350"/>
          </a:xfrm>
        </p:grpSpPr>
        <p:sp>
          <p:nvSpPr>
            <p:cNvPr id="6363" name="Google Shape;6363;p6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62"/>
          <p:cNvGrpSpPr/>
          <p:nvPr/>
        </p:nvGrpSpPr>
        <p:grpSpPr>
          <a:xfrm>
            <a:off x="2162702" y="3651393"/>
            <a:ext cx="366364" cy="365207"/>
            <a:chOff x="-60987850" y="4100950"/>
            <a:chExt cx="316650" cy="315650"/>
          </a:xfrm>
        </p:grpSpPr>
        <p:sp>
          <p:nvSpPr>
            <p:cNvPr id="6367" name="Google Shape;6367;p6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62"/>
          <p:cNvGrpSpPr/>
          <p:nvPr/>
        </p:nvGrpSpPr>
        <p:grpSpPr>
          <a:xfrm>
            <a:off x="3932486" y="3196853"/>
            <a:ext cx="369083" cy="357253"/>
            <a:chOff x="-59447250" y="3706150"/>
            <a:chExt cx="319000" cy="308775"/>
          </a:xfrm>
        </p:grpSpPr>
        <p:sp>
          <p:nvSpPr>
            <p:cNvPr id="6373" name="Google Shape;6373;p6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62"/>
          <p:cNvGrpSpPr/>
          <p:nvPr/>
        </p:nvGrpSpPr>
        <p:grpSpPr>
          <a:xfrm>
            <a:off x="1721214" y="1378164"/>
            <a:ext cx="368186" cy="364224"/>
            <a:chOff x="-64406125" y="3362225"/>
            <a:chExt cx="318225" cy="314800"/>
          </a:xfrm>
        </p:grpSpPr>
        <p:sp>
          <p:nvSpPr>
            <p:cNvPr id="6378" name="Google Shape;6378;p6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0" name="Google Shape;6380;p62"/>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1" name="Google Shape;6381;p62"/>
          <p:cNvGrpSpPr/>
          <p:nvPr/>
        </p:nvGrpSpPr>
        <p:grpSpPr>
          <a:xfrm>
            <a:off x="1721677" y="2249009"/>
            <a:ext cx="367261" cy="366364"/>
            <a:chOff x="-64410850" y="4094450"/>
            <a:chExt cx="317425" cy="316650"/>
          </a:xfrm>
        </p:grpSpPr>
        <p:sp>
          <p:nvSpPr>
            <p:cNvPr id="6382" name="Google Shape;6382;p6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5" name="Google Shape;6385;p62"/>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6" name="Google Shape;6386;p62"/>
          <p:cNvGrpSpPr/>
          <p:nvPr/>
        </p:nvGrpSpPr>
        <p:grpSpPr>
          <a:xfrm>
            <a:off x="3943225" y="1819083"/>
            <a:ext cx="365467" cy="368389"/>
            <a:chOff x="-62516625" y="3743175"/>
            <a:chExt cx="315875" cy="318400"/>
          </a:xfrm>
        </p:grpSpPr>
        <p:sp>
          <p:nvSpPr>
            <p:cNvPr id="6387" name="Google Shape;6387;p6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62"/>
          <p:cNvGrpSpPr/>
          <p:nvPr/>
        </p:nvGrpSpPr>
        <p:grpSpPr>
          <a:xfrm>
            <a:off x="3950065" y="2269054"/>
            <a:ext cx="351786" cy="326274"/>
            <a:chOff x="-62511900" y="4129100"/>
            <a:chExt cx="304050" cy="282000"/>
          </a:xfrm>
        </p:grpSpPr>
        <p:sp>
          <p:nvSpPr>
            <p:cNvPr id="6390" name="Google Shape;6390;p6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62"/>
          <p:cNvGrpSpPr/>
          <p:nvPr/>
        </p:nvGrpSpPr>
        <p:grpSpPr>
          <a:xfrm>
            <a:off x="2628187" y="2741448"/>
            <a:ext cx="310770" cy="367261"/>
            <a:chOff x="-60597975" y="3367475"/>
            <a:chExt cx="268600" cy="317425"/>
          </a:xfrm>
        </p:grpSpPr>
        <p:sp>
          <p:nvSpPr>
            <p:cNvPr id="6396" name="Google Shape;6396;p6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62"/>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62"/>
          <p:cNvGrpSpPr/>
          <p:nvPr/>
        </p:nvGrpSpPr>
        <p:grpSpPr>
          <a:xfrm>
            <a:off x="2600390" y="3702764"/>
            <a:ext cx="366364" cy="262465"/>
            <a:chOff x="-60621600" y="4145650"/>
            <a:chExt cx="316650" cy="226850"/>
          </a:xfrm>
        </p:grpSpPr>
        <p:sp>
          <p:nvSpPr>
            <p:cNvPr id="6403" name="Google Shape;6403;p6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6" name="Google Shape;6406;p62"/>
          <p:cNvGrpSpPr/>
          <p:nvPr/>
        </p:nvGrpSpPr>
        <p:grpSpPr>
          <a:xfrm>
            <a:off x="3937042" y="3651263"/>
            <a:ext cx="359972" cy="365467"/>
            <a:chOff x="-59400775" y="4084200"/>
            <a:chExt cx="311125" cy="315875"/>
          </a:xfrm>
        </p:grpSpPr>
        <p:sp>
          <p:nvSpPr>
            <p:cNvPr id="6407" name="Google Shape;6407;p6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2"/>
          <p:cNvGrpSpPr/>
          <p:nvPr/>
        </p:nvGrpSpPr>
        <p:grpSpPr>
          <a:xfrm>
            <a:off x="2161136" y="1377094"/>
            <a:ext cx="365438" cy="366364"/>
            <a:chOff x="-64044600" y="3360375"/>
            <a:chExt cx="315850" cy="316650"/>
          </a:xfrm>
        </p:grpSpPr>
        <p:sp>
          <p:nvSpPr>
            <p:cNvPr id="6414" name="Google Shape;6414;p6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2"/>
          <p:cNvGrpSpPr/>
          <p:nvPr/>
        </p:nvGrpSpPr>
        <p:grpSpPr>
          <a:xfrm>
            <a:off x="2187559" y="1819647"/>
            <a:ext cx="312592" cy="367261"/>
            <a:chOff x="-64022550" y="3727425"/>
            <a:chExt cx="270175" cy="317425"/>
          </a:xfrm>
        </p:grpSpPr>
        <p:sp>
          <p:nvSpPr>
            <p:cNvPr id="6418" name="Google Shape;6418;p6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2"/>
          <p:cNvGrpSpPr/>
          <p:nvPr/>
        </p:nvGrpSpPr>
        <p:grpSpPr>
          <a:xfrm>
            <a:off x="2211697" y="2248547"/>
            <a:ext cx="264317" cy="367290"/>
            <a:chOff x="-64001300" y="4093650"/>
            <a:chExt cx="228450" cy="317450"/>
          </a:xfrm>
        </p:grpSpPr>
        <p:sp>
          <p:nvSpPr>
            <p:cNvPr id="6422" name="Google Shape;6422;p6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62"/>
          <p:cNvGrpSpPr/>
          <p:nvPr/>
        </p:nvGrpSpPr>
        <p:grpSpPr>
          <a:xfrm>
            <a:off x="830701" y="2741838"/>
            <a:ext cx="359972" cy="366480"/>
            <a:chOff x="-62148800" y="3377700"/>
            <a:chExt cx="311125" cy="316750"/>
          </a:xfrm>
        </p:grpSpPr>
        <p:sp>
          <p:nvSpPr>
            <p:cNvPr id="6427" name="Google Shape;6427;p6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62"/>
          <p:cNvGrpSpPr/>
          <p:nvPr/>
        </p:nvGrpSpPr>
        <p:grpSpPr>
          <a:xfrm>
            <a:off x="826608" y="3191835"/>
            <a:ext cx="368157" cy="367290"/>
            <a:chOff x="-62154300" y="3743950"/>
            <a:chExt cx="318200" cy="317450"/>
          </a:xfrm>
        </p:grpSpPr>
        <p:sp>
          <p:nvSpPr>
            <p:cNvPr id="6430" name="Google Shape;6430;p6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62"/>
          <p:cNvGrpSpPr/>
          <p:nvPr/>
        </p:nvGrpSpPr>
        <p:grpSpPr>
          <a:xfrm>
            <a:off x="826594" y="3650815"/>
            <a:ext cx="368186" cy="366364"/>
            <a:chOff x="-62151950" y="4111775"/>
            <a:chExt cx="318225" cy="316650"/>
          </a:xfrm>
        </p:grpSpPr>
        <p:sp>
          <p:nvSpPr>
            <p:cNvPr id="6433" name="Google Shape;6433;p6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62"/>
          <p:cNvGrpSpPr/>
          <p:nvPr/>
        </p:nvGrpSpPr>
        <p:grpSpPr>
          <a:xfrm>
            <a:off x="3045218" y="2741361"/>
            <a:ext cx="368157" cy="367434"/>
            <a:chOff x="-60254550" y="3367325"/>
            <a:chExt cx="318200" cy="317575"/>
          </a:xfrm>
        </p:grpSpPr>
        <p:sp>
          <p:nvSpPr>
            <p:cNvPr id="6438" name="Google Shape;6438;p6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2"/>
          <p:cNvGrpSpPr/>
          <p:nvPr/>
        </p:nvGrpSpPr>
        <p:grpSpPr>
          <a:xfrm>
            <a:off x="3046115" y="3192355"/>
            <a:ext cx="366364" cy="366248"/>
            <a:chOff x="-60255350" y="3733825"/>
            <a:chExt cx="316650" cy="316550"/>
          </a:xfrm>
        </p:grpSpPr>
        <p:sp>
          <p:nvSpPr>
            <p:cNvPr id="6443" name="Google Shape;6443;p6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62"/>
          <p:cNvGrpSpPr/>
          <p:nvPr/>
        </p:nvGrpSpPr>
        <p:grpSpPr>
          <a:xfrm>
            <a:off x="3073912" y="3651263"/>
            <a:ext cx="310770" cy="365467"/>
            <a:chOff x="-60232500" y="4101525"/>
            <a:chExt cx="268600" cy="315875"/>
          </a:xfrm>
        </p:grpSpPr>
        <p:sp>
          <p:nvSpPr>
            <p:cNvPr id="6451" name="Google Shape;6451;p6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3" name="Google Shape;6453;p62"/>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4" name="Google Shape;6454;p62"/>
          <p:cNvGrpSpPr/>
          <p:nvPr/>
        </p:nvGrpSpPr>
        <p:grpSpPr>
          <a:xfrm>
            <a:off x="2606912" y="1377094"/>
            <a:ext cx="368186" cy="366364"/>
            <a:chOff x="-63679950" y="3360375"/>
            <a:chExt cx="318225" cy="316650"/>
          </a:xfrm>
        </p:grpSpPr>
        <p:sp>
          <p:nvSpPr>
            <p:cNvPr id="6455" name="Google Shape;6455;p6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9" name="Google Shape;6459;p62"/>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0" name="Google Shape;6460;p62"/>
          <p:cNvGrpSpPr/>
          <p:nvPr/>
        </p:nvGrpSpPr>
        <p:grpSpPr>
          <a:xfrm>
            <a:off x="2605539" y="2248431"/>
            <a:ext cx="370934" cy="367521"/>
            <a:chOff x="-63679950" y="4093450"/>
            <a:chExt cx="320600" cy="317650"/>
          </a:xfrm>
        </p:grpSpPr>
        <p:sp>
          <p:nvSpPr>
            <p:cNvPr id="6461" name="Google Shape;6461;p6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62"/>
          <p:cNvGrpSpPr/>
          <p:nvPr/>
        </p:nvGrpSpPr>
        <p:grpSpPr>
          <a:xfrm>
            <a:off x="1265656" y="2741433"/>
            <a:ext cx="366364" cy="367290"/>
            <a:chOff x="-61784125" y="3377700"/>
            <a:chExt cx="316650" cy="317450"/>
          </a:xfrm>
        </p:grpSpPr>
        <p:sp>
          <p:nvSpPr>
            <p:cNvPr id="6465" name="Google Shape;6465;p6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2"/>
          <p:cNvGrpSpPr/>
          <p:nvPr/>
        </p:nvGrpSpPr>
        <p:grpSpPr>
          <a:xfrm>
            <a:off x="1265656" y="3191835"/>
            <a:ext cx="366364" cy="367290"/>
            <a:chOff x="-61783350" y="3743950"/>
            <a:chExt cx="316650" cy="317450"/>
          </a:xfrm>
        </p:grpSpPr>
        <p:sp>
          <p:nvSpPr>
            <p:cNvPr id="6473" name="Google Shape;6473;p6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62"/>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2"/>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2"/>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8" name="Google Shape;6478;p62"/>
          <p:cNvGrpSpPr/>
          <p:nvPr/>
        </p:nvGrpSpPr>
        <p:grpSpPr>
          <a:xfrm>
            <a:off x="3487080" y="3651668"/>
            <a:ext cx="369112" cy="364657"/>
            <a:chOff x="-59869425" y="4102225"/>
            <a:chExt cx="319025" cy="315175"/>
          </a:xfrm>
        </p:grpSpPr>
        <p:sp>
          <p:nvSpPr>
            <p:cNvPr id="6479" name="Google Shape;6479;p6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2"/>
          <p:cNvGrpSpPr/>
          <p:nvPr/>
        </p:nvGrpSpPr>
        <p:grpSpPr>
          <a:xfrm>
            <a:off x="2605883" y="4120490"/>
            <a:ext cx="366364" cy="365467"/>
            <a:chOff x="-59029025" y="3711650"/>
            <a:chExt cx="316650" cy="315875"/>
          </a:xfrm>
        </p:grpSpPr>
        <p:sp>
          <p:nvSpPr>
            <p:cNvPr id="6484" name="Google Shape;6484;p6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62"/>
          <p:cNvGrpSpPr/>
          <p:nvPr/>
        </p:nvGrpSpPr>
        <p:grpSpPr>
          <a:xfrm>
            <a:off x="4841373" y="1398014"/>
            <a:ext cx="351940" cy="348188"/>
            <a:chOff x="581525" y="3254850"/>
            <a:chExt cx="297750" cy="294575"/>
          </a:xfrm>
        </p:grpSpPr>
        <p:sp>
          <p:nvSpPr>
            <p:cNvPr id="6492" name="Google Shape;6492;p6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62"/>
          <p:cNvGrpSpPr/>
          <p:nvPr/>
        </p:nvGrpSpPr>
        <p:grpSpPr>
          <a:xfrm>
            <a:off x="4840442" y="1836950"/>
            <a:ext cx="353802" cy="351497"/>
            <a:chOff x="580725" y="3617925"/>
            <a:chExt cx="299325" cy="297375"/>
          </a:xfrm>
        </p:grpSpPr>
        <p:sp>
          <p:nvSpPr>
            <p:cNvPr id="6496" name="Google Shape;6496;p6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62"/>
          <p:cNvGrpSpPr/>
          <p:nvPr/>
        </p:nvGrpSpPr>
        <p:grpSpPr>
          <a:xfrm>
            <a:off x="4842304" y="2284140"/>
            <a:ext cx="350079" cy="350079"/>
            <a:chOff x="583100" y="3982600"/>
            <a:chExt cx="296175" cy="296175"/>
          </a:xfrm>
        </p:grpSpPr>
        <p:sp>
          <p:nvSpPr>
            <p:cNvPr id="6502" name="Google Shape;6502;p6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62"/>
          <p:cNvGrpSpPr/>
          <p:nvPr/>
        </p:nvGrpSpPr>
        <p:grpSpPr>
          <a:xfrm>
            <a:off x="7074918" y="1397764"/>
            <a:ext cx="307231" cy="348690"/>
            <a:chOff x="2423775" y="3226875"/>
            <a:chExt cx="259925" cy="295000"/>
          </a:xfrm>
        </p:grpSpPr>
        <p:sp>
          <p:nvSpPr>
            <p:cNvPr id="6510" name="Google Shape;6510;p6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62"/>
          <p:cNvGrpSpPr/>
          <p:nvPr/>
        </p:nvGrpSpPr>
        <p:grpSpPr>
          <a:xfrm>
            <a:off x="7052106" y="1839049"/>
            <a:ext cx="352857" cy="347301"/>
            <a:chOff x="2404875" y="3592725"/>
            <a:chExt cx="298525" cy="293825"/>
          </a:xfrm>
        </p:grpSpPr>
        <p:sp>
          <p:nvSpPr>
            <p:cNvPr id="6514" name="Google Shape;6514;p6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62"/>
          <p:cNvGrpSpPr/>
          <p:nvPr/>
        </p:nvGrpSpPr>
        <p:grpSpPr>
          <a:xfrm>
            <a:off x="7053036" y="2284614"/>
            <a:ext cx="350995" cy="349133"/>
            <a:chOff x="2404875" y="3955825"/>
            <a:chExt cx="296950" cy="295375"/>
          </a:xfrm>
        </p:grpSpPr>
        <p:sp>
          <p:nvSpPr>
            <p:cNvPr id="6518" name="Google Shape;6518;p6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2" name="Google Shape;6522;p62"/>
          <p:cNvGrpSpPr/>
          <p:nvPr/>
        </p:nvGrpSpPr>
        <p:grpSpPr>
          <a:xfrm>
            <a:off x="5747016" y="2748808"/>
            <a:ext cx="349163" cy="350079"/>
            <a:chOff x="4263650" y="3235150"/>
            <a:chExt cx="295400" cy="296175"/>
          </a:xfrm>
        </p:grpSpPr>
        <p:sp>
          <p:nvSpPr>
            <p:cNvPr id="6523" name="Google Shape;6523;p6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62"/>
          <p:cNvGrpSpPr/>
          <p:nvPr/>
        </p:nvGrpSpPr>
        <p:grpSpPr>
          <a:xfrm>
            <a:off x="5744696" y="3207969"/>
            <a:ext cx="353802" cy="327739"/>
            <a:chOff x="4266025" y="3609275"/>
            <a:chExt cx="299325" cy="277275"/>
          </a:xfrm>
        </p:grpSpPr>
        <p:sp>
          <p:nvSpPr>
            <p:cNvPr id="6529" name="Google Shape;6529;p6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62"/>
          <p:cNvGrpSpPr/>
          <p:nvPr/>
        </p:nvGrpSpPr>
        <p:grpSpPr>
          <a:xfrm>
            <a:off x="5745154" y="3673356"/>
            <a:ext cx="352886" cy="349133"/>
            <a:chOff x="4263650" y="3963700"/>
            <a:chExt cx="298550" cy="295375"/>
          </a:xfrm>
        </p:grpSpPr>
        <p:sp>
          <p:nvSpPr>
            <p:cNvPr id="6532" name="Google Shape;6532;p6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62"/>
          <p:cNvGrpSpPr/>
          <p:nvPr/>
        </p:nvGrpSpPr>
        <p:grpSpPr>
          <a:xfrm>
            <a:off x="8023491" y="2748809"/>
            <a:ext cx="226264" cy="350079"/>
            <a:chOff x="6164975" y="3211525"/>
            <a:chExt cx="191425" cy="296175"/>
          </a:xfrm>
        </p:grpSpPr>
        <p:sp>
          <p:nvSpPr>
            <p:cNvPr id="6540" name="Google Shape;6540;p6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62"/>
          <p:cNvGrpSpPr/>
          <p:nvPr/>
        </p:nvGrpSpPr>
        <p:grpSpPr>
          <a:xfrm>
            <a:off x="5285528" y="1397084"/>
            <a:ext cx="352886" cy="350049"/>
            <a:chOff x="946175" y="3253275"/>
            <a:chExt cx="298550" cy="296150"/>
          </a:xfrm>
        </p:grpSpPr>
        <p:sp>
          <p:nvSpPr>
            <p:cNvPr id="6548" name="Google Shape;6548;p6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2"/>
          <p:cNvGrpSpPr/>
          <p:nvPr/>
        </p:nvGrpSpPr>
        <p:grpSpPr>
          <a:xfrm>
            <a:off x="5286459" y="1839048"/>
            <a:ext cx="351024" cy="347301"/>
            <a:chOff x="946175" y="3619500"/>
            <a:chExt cx="296975" cy="293825"/>
          </a:xfrm>
        </p:grpSpPr>
        <p:sp>
          <p:nvSpPr>
            <p:cNvPr id="6554" name="Google Shape;6554;p6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62"/>
          <p:cNvGrpSpPr/>
          <p:nvPr/>
        </p:nvGrpSpPr>
        <p:grpSpPr>
          <a:xfrm>
            <a:off x="5286001" y="2283682"/>
            <a:ext cx="351940" cy="350995"/>
            <a:chOff x="944600" y="3981825"/>
            <a:chExt cx="297750" cy="296950"/>
          </a:xfrm>
        </p:grpSpPr>
        <p:sp>
          <p:nvSpPr>
            <p:cNvPr id="6561" name="Google Shape;6561;p6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62"/>
          <p:cNvGrpSpPr/>
          <p:nvPr/>
        </p:nvGrpSpPr>
        <p:grpSpPr>
          <a:xfrm>
            <a:off x="7502937" y="1397542"/>
            <a:ext cx="350079" cy="349133"/>
            <a:chOff x="2768750" y="3227275"/>
            <a:chExt cx="296175" cy="295375"/>
          </a:xfrm>
        </p:grpSpPr>
        <p:sp>
          <p:nvSpPr>
            <p:cNvPr id="6566" name="Google Shape;6566;p6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62"/>
          <p:cNvGrpSpPr/>
          <p:nvPr/>
        </p:nvGrpSpPr>
        <p:grpSpPr>
          <a:xfrm>
            <a:off x="7523888" y="1838414"/>
            <a:ext cx="308177" cy="348572"/>
            <a:chOff x="2786075" y="3591800"/>
            <a:chExt cx="260725" cy="294900"/>
          </a:xfrm>
        </p:grpSpPr>
        <p:sp>
          <p:nvSpPr>
            <p:cNvPr id="6575" name="Google Shape;6575;p6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62"/>
          <p:cNvGrpSpPr/>
          <p:nvPr/>
        </p:nvGrpSpPr>
        <p:grpSpPr>
          <a:xfrm>
            <a:off x="7564387" y="2284141"/>
            <a:ext cx="227180" cy="350079"/>
            <a:chOff x="2819150" y="3955025"/>
            <a:chExt cx="192200" cy="296175"/>
          </a:xfrm>
        </p:grpSpPr>
        <p:sp>
          <p:nvSpPr>
            <p:cNvPr id="6581" name="Google Shape;6581;p6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2"/>
          <p:cNvGrpSpPr/>
          <p:nvPr/>
        </p:nvGrpSpPr>
        <p:grpSpPr>
          <a:xfrm>
            <a:off x="6188160" y="2749739"/>
            <a:ext cx="349133" cy="348217"/>
            <a:chOff x="4629125" y="3235150"/>
            <a:chExt cx="295375" cy="294600"/>
          </a:xfrm>
        </p:grpSpPr>
        <p:sp>
          <p:nvSpPr>
            <p:cNvPr id="6586" name="Google Shape;6586;p6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2"/>
          <p:cNvGrpSpPr/>
          <p:nvPr/>
        </p:nvGrpSpPr>
        <p:grpSpPr>
          <a:xfrm>
            <a:off x="6188145" y="3197272"/>
            <a:ext cx="349163" cy="349133"/>
            <a:chOff x="4628325" y="3599825"/>
            <a:chExt cx="295400" cy="295375"/>
          </a:xfrm>
        </p:grpSpPr>
        <p:sp>
          <p:nvSpPr>
            <p:cNvPr id="6592" name="Google Shape;6592;p6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62"/>
          <p:cNvGrpSpPr/>
          <p:nvPr/>
        </p:nvGrpSpPr>
        <p:grpSpPr>
          <a:xfrm>
            <a:off x="6209096" y="3672883"/>
            <a:ext cx="307261" cy="350079"/>
            <a:chOff x="4645650" y="3962900"/>
            <a:chExt cx="259950" cy="296175"/>
          </a:xfrm>
        </p:grpSpPr>
        <p:sp>
          <p:nvSpPr>
            <p:cNvPr id="6605" name="Google Shape;6605;p6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62"/>
          <p:cNvGrpSpPr/>
          <p:nvPr/>
        </p:nvGrpSpPr>
        <p:grpSpPr>
          <a:xfrm>
            <a:off x="7962056" y="3197745"/>
            <a:ext cx="349133" cy="348188"/>
            <a:chOff x="6143725" y="3582500"/>
            <a:chExt cx="295375" cy="294575"/>
          </a:xfrm>
        </p:grpSpPr>
        <p:sp>
          <p:nvSpPr>
            <p:cNvPr id="6612" name="Google Shape;6612;p6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62"/>
          <p:cNvGrpSpPr/>
          <p:nvPr/>
        </p:nvGrpSpPr>
        <p:grpSpPr>
          <a:xfrm>
            <a:off x="5730883" y="1397084"/>
            <a:ext cx="350995" cy="350049"/>
            <a:chOff x="1310075" y="3253275"/>
            <a:chExt cx="296950" cy="296150"/>
          </a:xfrm>
        </p:grpSpPr>
        <p:sp>
          <p:nvSpPr>
            <p:cNvPr id="6620" name="Google Shape;6620;p6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3" name="Google Shape;6623;p62"/>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4" name="Google Shape;6624;p62"/>
          <p:cNvGrpSpPr/>
          <p:nvPr/>
        </p:nvGrpSpPr>
        <p:grpSpPr>
          <a:xfrm>
            <a:off x="5730410" y="2283343"/>
            <a:ext cx="351941" cy="351675"/>
            <a:chOff x="1310075" y="3980250"/>
            <a:chExt cx="297750" cy="297525"/>
          </a:xfrm>
        </p:grpSpPr>
        <p:sp>
          <p:nvSpPr>
            <p:cNvPr id="6625" name="Google Shape;6625;p6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62"/>
          <p:cNvGrpSpPr/>
          <p:nvPr/>
        </p:nvGrpSpPr>
        <p:grpSpPr>
          <a:xfrm>
            <a:off x="7995198" y="1397542"/>
            <a:ext cx="266305" cy="349133"/>
            <a:chOff x="3167275" y="3227275"/>
            <a:chExt cx="225300" cy="295375"/>
          </a:xfrm>
        </p:grpSpPr>
        <p:sp>
          <p:nvSpPr>
            <p:cNvPr id="6630" name="Google Shape;6630;p6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62"/>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6" name="Google Shape;6636;p62"/>
          <p:cNvGrpSpPr/>
          <p:nvPr/>
        </p:nvGrpSpPr>
        <p:grpSpPr>
          <a:xfrm>
            <a:off x="7952380" y="2284599"/>
            <a:ext cx="351940" cy="349163"/>
            <a:chOff x="3133425" y="3955025"/>
            <a:chExt cx="297750" cy="295400"/>
          </a:xfrm>
        </p:grpSpPr>
        <p:sp>
          <p:nvSpPr>
            <p:cNvPr id="6637" name="Google Shape;6637;p6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62"/>
          <p:cNvGrpSpPr/>
          <p:nvPr/>
        </p:nvGrpSpPr>
        <p:grpSpPr>
          <a:xfrm>
            <a:off x="6632554" y="2748187"/>
            <a:ext cx="350079" cy="351320"/>
            <a:chOff x="4991425" y="3234750"/>
            <a:chExt cx="296175" cy="297225"/>
          </a:xfrm>
        </p:grpSpPr>
        <p:sp>
          <p:nvSpPr>
            <p:cNvPr id="6641" name="Google Shape;6641;p6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62"/>
          <p:cNvGrpSpPr/>
          <p:nvPr/>
        </p:nvGrpSpPr>
        <p:grpSpPr>
          <a:xfrm>
            <a:off x="6632554" y="3217750"/>
            <a:ext cx="350079" cy="308177"/>
            <a:chOff x="4991425" y="3617150"/>
            <a:chExt cx="296175" cy="260725"/>
          </a:xfrm>
        </p:grpSpPr>
        <p:sp>
          <p:nvSpPr>
            <p:cNvPr id="6648" name="Google Shape;6648;p6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5" name="Google Shape;6655;p62"/>
          <p:cNvGrpSpPr/>
          <p:nvPr/>
        </p:nvGrpSpPr>
        <p:grpSpPr>
          <a:xfrm>
            <a:off x="6709827" y="3673341"/>
            <a:ext cx="195532" cy="349163"/>
            <a:chOff x="5056800" y="3962900"/>
            <a:chExt cx="165425" cy="295400"/>
          </a:xfrm>
        </p:grpSpPr>
        <p:sp>
          <p:nvSpPr>
            <p:cNvPr id="6656" name="Google Shape;6656;p6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62"/>
          <p:cNvGrpSpPr/>
          <p:nvPr/>
        </p:nvGrpSpPr>
        <p:grpSpPr>
          <a:xfrm>
            <a:off x="7961125" y="3673357"/>
            <a:ext cx="350995" cy="349133"/>
            <a:chOff x="6168925" y="3936925"/>
            <a:chExt cx="296950" cy="295375"/>
          </a:xfrm>
        </p:grpSpPr>
        <p:sp>
          <p:nvSpPr>
            <p:cNvPr id="6660" name="Google Shape;6660;p6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62"/>
          <p:cNvGrpSpPr/>
          <p:nvPr/>
        </p:nvGrpSpPr>
        <p:grpSpPr>
          <a:xfrm>
            <a:off x="6174844" y="1390429"/>
            <a:ext cx="348188" cy="349133"/>
            <a:chOff x="1674750" y="3254050"/>
            <a:chExt cx="294575" cy="295375"/>
          </a:xfrm>
        </p:grpSpPr>
        <p:sp>
          <p:nvSpPr>
            <p:cNvPr id="6667" name="Google Shape;6667;p6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62"/>
          <p:cNvGrpSpPr/>
          <p:nvPr/>
        </p:nvGrpSpPr>
        <p:grpSpPr>
          <a:xfrm>
            <a:off x="6189239" y="1838132"/>
            <a:ext cx="319347" cy="349133"/>
            <a:chOff x="1687350" y="3618725"/>
            <a:chExt cx="270175" cy="295375"/>
          </a:xfrm>
        </p:grpSpPr>
        <p:sp>
          <p:nvSpPr>
            <p:cNvPr id="6671" name="Google Shape;6671;p6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62"/>
          <p:cNvGrpSpPr/>
          <p:nvPr/>
        </p:nvGrpSpPr>
        <p:grpSpPr>
          <a:xfrm>
            <a:off x="6172942" y="2284613"/>
            <a:ext cx="351940" cy="349133"/>
            <a:chOff x="1672375" y="3982600"/>
            <a:chExt cx="297750" cy="295375"/>
          </a:xfrm>
        </p:grpSpPr>
        <p:sp>
          <p:nvSpPr>
            <p:cNvPr id="6675" name="Google Shape;6675;p6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62"/>
          <p:cNvGrpSpPr/>
          <p:nvPr/>
        </p:nvGrpSpPr>
        <p:grpSpPr>
          <a:xfrm>
            <a:off x="4864934" y="2748808"/>
            <a:ext cx="350079" cy="350079"/>
            <a:chOff x="3497300" y="3227275"/>
            <a:chExt cx="296175" cy="296175"/>
          </a:xfrm>
        </p:grpSpPr>
        <p:sp>
          <p:nvSpPr>
            <p:cNvPr id="6679" name="Google Shape;6679;p6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2"/>
          <p:cNvGrpSpPr/>
          <p:nvPr/>
        </p:nvGrpSpPr>
        <p:grpSpPr>
          <a:xfrm>
            <a:off x="4865407" y="3198203"/>
            <a:ext cx="349133" cy="347272"/>
            <a:chOff x="3497300" y="3591950"/>
            <a:chExt cx="295375" cy="293800"/>
          </a:xfrm>
        </p:grpSpPr>
        <p:sp>
          <p:nvSpPr>
            <p:cNvPr id="6688" name="Google Shape;6688;p6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2"/>
          <p:cNvGrpSpPr/>
          <p:nvPr/>
        </p:nvGrpSpPr>
        <p:grpSpPr>
          <a:xfrm>
            <a:off x="4865407" y="3673341"/>
            <a:ext cx="349133" cy="349163"/>
            <a:chOff x="3497300" y="3955025"/>
            <a:chExt cx="295375" cy="295400"/>
          </a:xfrm>
        </p:grpSpPr>
        <p:sp>
          <p:nvSpPr>
            <p:cNvPr id="6697" name="Google Shape;6697;p6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62"/>
          <p:cNvGrpSpPr/>
          <p:nvPr/>
        </p:nvGrpSpPr>
        <p:grpSpPr>
          <a:xfrm>
            <a:off x="7089979" y="2749532"/>
            <a:ext cx="327739" cy="348631"/>
            <a:chOff x="5364750" y="3235150"/>
            <a:chExt cx="277275" cy="294950"/>
          </a:xfrm>
        </p:grpSpPr>
        <p:sp>
          <p:nvSpPr>
            <p:cNvPr id="6701" name="Google Shape;6701;p6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62"/>
          <p:cNvGrpSpPr/>
          <p:nvPr/>
        </p:nvGrpSpPr>
        <p:grpSpPr>
          <a:xfrm>
            <a:off x="7078337" y="3195868"/>
            <a:ext cx="351024" cy="351941"/>
            <a:chOff x="5355300" y="3598250"/>
            <a:chExt cx="296975" cy="297750"/>
          </a:xfrm>
        </p:grpSpPr>
        <p:sp>
          <p:nvSpPr>
            <p:cNvPr id="6710" name="Google Shape;6710;p6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62"/>
          <p:cNvGrpSpPr/>
          <p:nvPr/>
        </p:nvGrpSpPr>
        <p:grpSpPr>
          <a:xfrm>
            <a:off x="7082533" y="3734790"/>
            <a:ext cx="342632" cy="226264"/>
            <a:chOff x="5358450" y="4015675"/>
            <a:chExt cx="289875" cy="191425"/>
          </a:xfrm>
        </p:grpSpPr>
        <p:sp>
          <p:nvSpPr>
            <p:cNvPr id="6719" name="Google Shape;6719;p6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62"/>
          <p:cNvGrpSpPr/>
          <p:nvPr/>
        </p:nvGrpSpPr>
        <p:grpSpPr>
          <a:xfrm>
            <a:off x="6209015" y="4117322"/>
            <a:ext cx="351024" cy="325464"/>
            <a:chOff x="6543825" y="3202075"/>
            <a:chExt cx="296975" cy="275350"/>
          </a:xfrm>
        </p:grpSpPr>
        <p:sp>
          <p:nvSpPr>
            <p:cNvPr id="6724" name="Google Shape;6724;p6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62"/>
          <p:cNvGrpSpPr/>
          <p:nvPr/>
        </p:nvGrpSpPr>
        <p:grpSpPr>
          <a:xfrm>
            <a:off x="6615996" y="1397069"/>
            <a:ext cx="350079" cy="350079"/>
            <a:chOff x="2037825" y="3254050"/>
            <a:chExt cx="296175" cy="296175"/>
          </a:xfrm>
        </p:grpSpPr>
        <p:sp>
          <p:nvSpPr>
            <p:cNvPr id="6732" name="Google Shape;6732;p6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62"/>
          <p:cNvGrpSpPr/>
          <p:nvPr/>
        </p:nvGrpSpPr>
        <p:grpSpPr>
          <a:xfrm>
            <a:off x="6614135" y="1838236"/>
            <a:ext cx="353802" cy="348926"/>
            <a:chOff x="2034675" y="3617925"/>
            <a:chExt cx="299325" cy="295200"/>
          </a:xfrm>
        </p:grpSpPr>
        <p:sp>
          <p:nvSpPr>
            <p:cNvPr id="6739" name="Google Shape;6739;p6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62"/>
          <p:cNvGrpSpPr/>
          <p:nvPr/>
        </p:nvGrpSpPr>
        <p:grpSpPr>
          <a:xfrm>
            <a:off x="6615996" y="2284613"/>
            <a:ext cx="350079" cy="349133"/>
            <a:chOff x="2037825" y="3981825"/>
            <a:chExt cx="296175" cy="295375"/>
          </a:xfrm>
        </p:grpSpPr>
        <p:sp>
          <p:nvSpPr>
            <p:cNvPr id="6745" name="Google Shape;6745;p6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2"/>
          <p:cNvGrpSpPr/>
          <p:nvPr/>
        </p:nvGrpSpPr>
        <p:grpSpPr>
          <a:xfrm>
            <a:off x="5301014" y="2780929"/>
            <a:ext cx="350079" cy="285837"/>
            <a:chOff x="3860400" y="3254050"/>
            <a:chExt cx="296175" cy="241825"/>
          </a:xfrm>
        </p:grpSpPr>
        <p:sp>
          <p:nvSpPr>
            <p:cNvPr id="6749" name="Google Shape;6749;p6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62"/>
          <p:cNvGrpSpPr/>
          <p:nvPr/>
        </p:nvGrpSpPr>
        <p:grpSpPr>
          <a:xfrm>
            <a:off x="5300541" y="3196800"/>
            <a:ext cx="351024" cy="350079"/>
            <a:chOff x="3859600" y="3591950"/>
            <a:chExt cx="296975" cy="296175"/>
          </a:xfrm>
        </p:grpSpPr>
        <p:sp>
          <p:nvSpPr>
            <p:cNvPr id="6757" name="Google Shape;6757;p6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62"/>
          <p:cNvGrpSpPr/>
          <p:nvPr/>
        </p:nvGrpSpPr>
        <p:grpSpPr>
          <a:xfrm>
            <a:off x="5301014" y="3672883"/>
            <a:ext cx="350079" cy="350079"/>
            <a:chOff x="3860400" y="3955025"/>
            <a:chExt cx="296175" cy="296175"/>
          </a:xfrm>
        </p:grpSpPr>
        <p:sp>
          <p:nvSpPr>
            <p:cNvPr id="6761" name="Google Shape;6761;p6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62"/>
          <p:cNvGrpSpPr/>
          <p:nvPr/>
        </p:nvGrpSpPr>
        <p:grpSpPr>
          <a:xfrm>
            <a:off x="7516230" y="2749281"/>
            <a:ext cx="355664" cy="349133"/>
            <a:chOff x="5716825" y="3235950"/>
            <a:chExt cx="300900" cy="295375"/>
          </a:xfrm>
        </p:grpSpPr>
        <p:sp>
          <p:nvSpPr>
            <p:cNvPr id="6767" name="Google Shape;6767;p6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62"/>
          <p:cNvGrpSpPr/>
          <p:nvPr/>
        </p:nvGrpSpPr>
        <p:grpSpPr>
          <a:xfrm>
            <a:off x="7529261" y="3207969"/>
            <a:ext cx="329601" cy="327739"/>
            <a:chOff x="5727850" y="3609275"/>
            <a:chExt cx="278850" cy="277275"/>
          </a:xfrm>
        </p:grpSpPr>
        <p:sp>
          <p:nvSpPr>
            <p:cNvPr id="6772" name="Google Shape;6772;p6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2"/>
          <p:cNvGrpSpPr/>
          <p:nvPr/>
        </p:nvGrpSpPr>
        <p:grpSpPr>
          <a:xfrm>
            <a:off x="7540446" y="3673356"/>
            <a:ext cx="307231" cy="349133"/>
            <a:chOff x="5736525" y="3963700"/>
            <a:chExt cx="259925" cy="295375"/>
          </a:xfrm>
        </p:grpSpPr>
        <p:sp>
          <p:nvSpPr>
            <p:cNvPr id="6778" name="Google Shape;6778;p6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62"/>
          <p:cNvGrpSpPr/>
          <p:nvPr/>
        </p:nvGrpSpPr>
        <p:grpSpPr>
          <a:xfrm>
            <a:off x="6632026" y="4122683"/>
            <a:ext cx="351024" cy="350079"/>
            <a:chOff x="6553275" y="3604550"/>
            <a:chExt cx="296975" cy="296175"/>
          </a:xfrm>
        </p:grpSpPr>
        <p:sp>
          <p:nvSpPr>
            <p:cNvPr id="6786" name="Google Shape;6786;p6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2" name="Google Shape;6792;p6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793" name="Google Shape;6793;p6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97"/>
        <p:cNvGrpSpPr/>
        <p:nvPr/>
      </p:nvGrpSpPr>
      <p:grpSpPr>
        <a:xfrm>
          <a:off x="0" y="0"/>
          <a:ext cx="0" cy="0"/>
          <a:chOff x="0" y="0"/>
          <a:chExt cx="0" cy="0"/>
        </a:xfrm>
      </p:grpSpPr>
      <p:grpSp>
        <p:nvGrpSpPr>
          <p:cNvPr id="6798" name="Google Shape;6798;p63"/>
          <p:cNvGrpSpPr/>
          <p:nvPr/>
        </p:nvGrpSpPr>
        <p:grpSpPr>
          <a:xfrm>
            <a:off x="859032" y="1380546"/>
            <a:ext cx="294401" cy="353645"/>
            <a:chOff x="-35814600" y="3202075"/>
            <a:chExt cx="242625" cy="291450"/>
          </a:xfrm>
        </p:grpSpPr>
        <p:sp>
          <p:nvSpPr>
            <p:cNvPr id="6799" name="Google Shape;6799;p6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63"/>
          <p:cNvGrpSpPr/>
          <p:nvPr/>
        </p:nvGrpSpPr>
        <p:grpSpPr>
          <a:xfrm>
            <a:off x="829410" y="1821466"/>
            <a:ext cx="353645" cy="353888"/>
            <a:chOff x="-35839800" y="3561025"/>
            <a:chExt cx="291450" cy="291650"/>
          </a:xfrm>
        </p:grpSpPr>
        <p:sp>
          <p:nvSpPr>
            <p:cNvPr id="6807" name="Google Shape;6807;p6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4" name="Google Shape;6814;p63"/>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5" name="Google Shape;6815;p63"/>
          <p:cNvGrpSpPr/>
          <p:nvPr/>
        </p:nvGrpSpPr>
        <p:grpSpPr>
          <a:xfrm>
            <a:off x="3066955" y="1380546"/>
            <a:ext cx="353645" cy="353645"/>
            <a:chOff x="-34003850" y="3227275"/>
            <a:chExt cx="291450" cy="291450"/>
          </a:xfrm>
        </p:grpSpPr>
        <p:sp>
          <p:nvSpPr>
            <p:cNvPr id="6816" name="Google Shape;6816;p6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3"/>
          <p:cNvGrpSpPr/>
          <p:nvPr/>
        </p:nvGrpSpPr>
        <p:grpSpPr>
          <a:xfrm>
            <a:off x="3066485" y="1821238"/>
            <a:ext cx="354586" cy="354343"/>
            <a:chOff x="-34004625" y="3585850"/>
            <a:chExt cx="292225" cy="292025"/>
          </a:xfrm>
        </p:grpSpPr>
        <p:sp>
          <p:nvSpPr>
            <p:cNvPr id="6822" name="Google Shape;6822;p6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3"/>
          <p:cNvGrpSpPr/>
          <p:nvPr/>
        </p:nvGrpSpPr>
        <p:grpSpPr>
          <a:xfrm>
            <a:off x="3066000" y="2256439"/>
            <a:ext cx="355557" cy="354616"/>
            <a:chOff x="-34005425" y="3945575"/>
            <a:chExt cx="293025" cy="292250"/>
          </a:xfrm>
        </p:grpSpPr>
        <p:sp>
          <p:nvSpPr>
            <p:cNvPr id="6828" name="Google Shape;6828;p6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63"/>
          <p:cNvGrpSpPr/>
          <p:nvPr/>
        </p:nvGrpSpPr>
        <p:grpSpPr>
          <a:xfrm>
            <a:off x="1713099" y="2729615"/>
            <a:ext cx="358408" cy="355557"/>
            <a:chOff x="-32174975" y="3192625"/>
            <a:chExt cx="295375" cy="293025"/>
          </a:xfrm>
        </p:grpSpPr>
        <p:sp>
          <p:nvSpPr>
            <p:cNvPr id="6832" name="Google Shape;6832;p6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6" name="Google Shape;6836;p63"/>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3"/>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8" name="Google Shape;6838;p63"/>
          <p:cNvGrpSpPr/>
          <p:nvPr/>
        </p:nvGrpSpPr>
        <p:grpSpPr>
          <a:xfrm>
            <a:off x="3952249" y="2730570"/>
            <a:ext cx="354586" cy="353645"/>
            <a:chOff x="-30345325" y="3184750"/>
            <a:chExt cx="292225" cy="291450"/>
          </a:xfrm>
        </p:grpSpPr>
        <p:sp>
          <p:nvSpPr>
            <p:cNvPr id="6839" name="Google Shape;6839;p6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63"/>
          <p:cNvGrpSpPr/>
          <p:nvPr/>
        </p:nvGrpSpPr>
        <p:grpSpPr>
          <a:xfrm>
            <a:off x="1277001" y="1380546"/>
            <a:ext cx="353645" cy="353645"/>
            <a:chOff x="-35481425" y="3202075"/>
            <a:chExt cx="291450" cy="291450"/>
          </a:xfrm>
        </p:grpSpPr>
        <p:sp>
          <p:nvSpPr>
            <p:cNvPr id="6845" name="Google Shape;6845;p6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63"/>
          <p:cNvGrpSpPr/>
          <p:nvPr/>
        </p:nvGrpSpPr>
        <p:grpSpPr>
          <a:xfrm>
            <a:off x="1276531" y="1822072"/>
            <a:ext cx="354586" cy="352675"/>
            <a:chOff x="-35482200" y="3561225"/>
            <a:chExt cx="292225" cy="290650"/>
          </a:xfrm>
        </p:grpSpPr>
        <p:sp>
          <p:nvSpPr>
            <p:cNvPr id="6853" name="Google Shape;6853;p6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6" name="Google Shape;6856;p63"/>
          <p:cNvGrpSpPr/>
          <p:nvPr/>
        </p:nvGrpSpPr>
        <p:grpSpPr>
          <a:xfrm>
            <a:off x="1277001" y="2256940"/>
            <a:ext cx="353645" cy="353615"/>
            <a:chOff x="-35481425" y="3919600"/>
            <a:chExt cx="291450" cy="291425"/>
          </a:xfrm>
        </p:grpSpPr>
        <p:sp>
          <p:nvSpPr>
            <p:cNvPr id="6857" name="Google Shape;6857;p6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63"/>
          <p:cNvGrpSpPr/>
          <p:nvPr/>
        </p:nvGrpSpPr>
        <p:grpSpPr>
          <a:xfrm>
            <a:off x="3512636" y="1381031"/>
            <a:ext cx="357468" cy="352675"/>
            <a:chOff x="-33645475" y="3228075"/>
            <a:chExt cx="294600" cy="290650"/>
          </a:xfrm>
        </p:grpSpPr>
        <p:sp>
          <p:nvSpPr>
            <p:cNvPr id="6866" name="Google Shape;6866;p6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63"/>
          <p:cNvGrpSpPr/>
          <p:nvPr/>
        </p:nvGrpSpPr>
        <p:grpSpPr>
          <a:xfrm>
            <a:off x="3513606" y="1821116"/>
            <a:ext cx="355526" cy="354586"/>
            <a:chOff x="-33646250" y="3586425"/>
            <a:chExt cx="293000" cy="292225"/>
          </a:xfrm>
        </p:grpSpPr>
        <p:sp>
          <p:nvSpPr>
            <p:cNvPr id="6874" name="Google Shape;6874;p6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63"/>
          <p:cNvGrpSpPr/>
          <p:nvPr/>
        </p:nvGrpSpPr>
        <p:grpSpPr>
          <a:xfrm>
            <a:off x="3514076" y="2255969"/>
            <a:ext cx="354586" cy="355557"/>
            <a:chOff x="-33645475" y="3944800"/>
            <a:chExt cx="292225" cy="293025"/>
          </a:xfrm>
        </p:grpSpPr>
        <p:sp>
          <p:nvSpPr>
            <p:cNvPr id="6877" name="Google Shape;6877;p6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63"/>
          <p:cNvGrpSpPr/>
          <p:nvPr/>
        </p:nvGrpSpPr>
        <p:grpSpPr>
          <a:xfrm>
            <a:off x="2167295" y="2729706"/>
            <a:ext cx="352675" cy="355375"/>
            <a:chOff x="-31809525" y="3192625"/>
            <a:chExt cx="290650" cy="292875"/>
          </a:xfrm>
        </p:grpSpPr>
        <p:sp>
          <p:nvSpPr>
            <p:cNvPr id="6888" name="Google Shape;6888;p6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63"/>
          <p:cNvGrpSpPr/>
          <p:nvPr/>
        </p:nvGrpSpPr>
        <p:grpSpPr>
          <a:xfrm>
            <a:off x="2166810" y="3200258"/>
            <a:ext cx="353645" cy="355557"/>
            <a:chOff x="-31811100" y="3550975"/>
            <a:chExt cx="291450" cy="293025"/>
          </a:xfrm>
        </p:grpSpPr>
        <p:sp>
          <p:nvSpPr>
            <p:cNvPr id="6893" name="Google Shape;6893;p6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3"/>
          <p:cNvGrpSpPr/>
          <p:nvPr/>
        </p:nvGrpSpPr>
        <p:grpSpPr>
          <a:xfrm>
            <a:off x="2160606" y="3664562"/>
            <a:ext cx="366052" cy="356831"/>
            <a:chOff x="-31817400" y="3910025"/>
            <a:chExt cx="301675" cy="294075"/>
          </a:xfrm>
        </p:grpSpPr>
        <p:sp>
          <p:nvSpPr>
            <p:cNvPr id="6901" name="Google Shape;6901;p6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63"/>
          <p:cNvGrpSpPr/>
          <p:nvPr/>
        </p:nvGrpSpPr>
        <p:grpSpPr>
          <a:xfrm>
            <a:off x="3952234" y="3200743"/>
            <a:ext cx="354616" cy="354586"/>
            <a:chOff x="-30354000" y="3569100"/>
            <a:chExt cx="292250" cy="292225"/>
          </a:xfrm>
        </p:grpSpPr>
        <p:sp>
          <p:nvSpPr>
            <p:cNvPr id="6905" name="Google Shape;6905;p6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3"/>
          <p:cNvGrpSpPr/>
          <p:nvPr/>
        </p:nvGrpSpPr>
        <p:grpSpPr>
          <a:xfrm>
            <a:off x="1730812" y="1380546"/>
            <a:ext cx="342148" cy="353645"/>
            <a:chOff x="-35118325" y="3202075"/>
            <a:chExt cx="281975" cy="291450"/>
          </a:xfrm>
        </p:grpSpPr>
        <p:sp>
          <p:nvSpPr>
            <p:cNvPr id="6912" name="Google Shape;6912;p6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63"/>
          <p:cNvGrpSpPr/>
          <p:nvPr/>
        </p:nvGrpSpPr>
        <p:grpSpPr>
          <a:xfrm>
            <a:off x="1724593" y="1821799"/>
            <a:ext cx="354586" cy="353221"/>
            <a:chOff x="-35123050" y="3561225"/>
            <a:chExt cx="292225" cy="291100"/>
          </a:xfrm>
        </p:grpSpPr>
        <p:sp>
          <p:nvSpPr>
            <p:cNvPr id="6917" name="Google Shape;6917;p6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63"/>
          <p:cNvGrpSpPr/>
          <p:nvPr/>
        </p:nvGrpSpPr>
        <p:grpSpPr>
          <a:xfrm>
            <a:off x="1766652" y="2256940"/>
            <a:ext cx="270467" cy="353615"/>
            <a:chOff x="-35089175" y="3919600"/>
            <a:chExt cx="222900" cy="291425"/>
          </a:xfrm>
        </p:grpSpPr>
        <p:sp>
          <p:nvSpPr>
            <p:cNvPr id="6920" name="Google Shape;6920;p6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3"/>
          <p:cNvGrpSpPr/>
          <p:nvPr/>
        </p:nvGrpSpPr>
        <p:grpSpPr>
          <a:xfrm>
            <a:off x="3963648" y="1380303"/>
            <a:ext cx="336445" cy="354131"/>
            <a:chOff x="-33277650" y="3226875"/>
            <a:chExt cx="277275" cy="291850"/>
          </a:xfrm>
        </p:grpSpPr>
        <p:sp>
          <p:nvSpPr>
            <p:cNvPr id="6923" name="Google Shape;6923;p6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3"/>
          <p:cNvGrpSpPr/>
          <p:nvPr/>
        </p:nvGrpSpPr>
        <p:grpSpPr>
          <a:xfrm>
            <a:off x="3955048" y="1821587"/>
            <a:ext cx="353645" cy="353645"/>
            <a:chOff x="-33286325" y="3586425"/>
            <a:chExt cx="291450" cy="291450"/>
          </a:xfrm>
        </p:grpSpPr>
        <p:sp>
          <p:nvSpPr>
            <p:cNvPr id="6931" name="Google Shape;6931;p6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3"/>
          <p:cNvGrpSpPr/>
          <p:nvPr/>
        </p:nvGrpSpPr>
        <p:grpSpPr>
          <a:xfrm>
            <a:off x="3955048" y="2255969"/>
            <a:ext cx="353645" cy="355557"/>
            <a:chOff x="-33286325" y="3944800"/>
            <a:chExt cx="291450" cy="293025"/>
          </a:xfrm>
        </p:grpSpPr>
        <p:sp>
          <p:nvSpPr>
            <p:cNvPr id="6937" name="Google Shape;6937;p6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63"/>
          <p:cNvGrpSpPr/>
          <p:nvPr/>
        </p:nvGrpSpPr>
        <p:grpSpPr>
          <a:xfrm>
            <a:off x="2613445" y="2729129"/>
            <a:ext cx="353645" cy="356527"/>
            <a:chOff x="-31452725" y="3191825"/>
            <a:chExt cx="291450" cy="293825"/>
          </a:xfrm>
        </p:grpSpPr>
        <p:sp>
          <p:nvSpPr>
            <p:cNvPr id="6942" name="Google Shape;6942;p6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63"/>
          <p:cNvGrpSpPr/>
          <p:nvPr/>
        </p:nvGrpSpPr>
        <p:grpSpPr>
          <a:xfrm>
            <a:off x="2612975" y="3200744"/>
            <a:ext cx="354586" cy="354586"/>
            <a:chOff x="-31452725" y="3551775"/>
            <a:chExt cx="292225" cy="292225"/>
          </a:xfrm>
        </p:grpSpPr>
        <p:sp>
          <p:nvSpPr>
            <p:cNvPr id="6947" name="Google Shape;6947;p6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1" name="Google Shape;6951;p63"/>
          <p:cNvGrpSpPr/>
          <p:nvPr/>
        </p:nvGrpSpPr>
        <p:grpSpPr>
          <a:xfrm>
            <a:off x="2611534" y="3664729"/>
            <a:ext cx="357468" cy="356497"/>
            <a:chOff x="-31455100" y="3909350"/>
            <a:chExt cx="294600" cy="293800"/>
          </a:xfrm>
        </p:grpSpPr>
        <p:sp>
          <p:nvSpPr>
            <p:cNvPr id="6952" name="Google Shape;6952;p6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63"/>
          <p:cNvGrpSpPr/>
          <p:nvPr/>
        </p:nvGrpSpPr>
        <p:grpSpPr>
          <a:xfrm>
            <a:off x="3952719" y="3665684"/>
            <a:ext cx="353645" cy="354586"/>
            <a:chOff x="-30345325" y="3918800"/>
            <a:chExt cx="291450" cy="292225"/>
          </a:xfrm>
        </p:grpSpPr>
        <p:sp>
          <p:nvSpPr>
            <p:cNvPr id="6955" name="Google Shape;6955;p6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3"/>
          <p:cNvGrpSpPr/>
          <p:nvPr/>
        </p:nvGrpSpPr>
        <p:grpSpPr>
          <a:xfrm>
            <a:off x="2172184" y="1821587"/>
            <a:ext cx="353645" cy="353645"/>
            <a:chOff x="-34763900" y="3561225"/>
            <a:chExt cx="291450" cy="291450"/>
          </a:xfrm>
        </p:grpSpPr>
        <p:sp>
          <p:nvSpPr>
            <p:cNvPr id="6961" name="Google Shape;6961;p6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4" name="Google Shape;6964;p63"/>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5" name="Google Shape;6965;p63"/>
          <p:cNvGrpSpPr/>
          <p:nvPr/>
        </p:nvGrpSpPr>
        <p:grpSpPr>
          <a:xfrm>
            <a:off x="827081" y="2730099"/>
            <a:ext cx="354586" cy="354586"/>
            <a:chOff x="-32927950" y="3227275"/>
            <a:chExt cx="292225" cy="292225"/>
          </a:xfrm>
        </p:grpSpPr>
        <p:sp>
          <p:nvSpPr>
            <p:cNvPr id="6966" name="Google Shape;6966;p6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63"/>
          <p:cNvGrpSpPr/>
          <p:nvPr/>
        </p:nvGrpSpPr>
        <p:grpSpPr>
          <a:xfrm>
            <a:off x="826596" y="3201213"/>
            <a:ext cx="355557" cy="353645"/>
            <a:chOff x="-32927950" y="3586425"/>
            <a:chExt cx="293025" cy="291450"/>
          </a:xfrm>
        </p:grpSpPr>
        <p:sp>
          <p:nvSpPr>
            <p:cNvPr id="6972" name="Google Shape;6972;p6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63"/>
          <p:cNvGrpSpPr/>
          <p:nvPr/>
        </p:nvGrpSpPr>
        <p:grpSpPr>
          <a:xfrm>
            <a:off x="827081" y="3665198"/>
            <a:ext cx="354586" cy="355557"/>
            <a:chOff x="-32927950" y="3944800"/>
            <a:chExt cx="292225" cy="293025"/>
          </a:xfrm>
        </p:grpSpPr>
        <p:sp>
          <p:nvSpPr>
            <p:cNvPr id="6978" name="Google Shape;6978;p6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63"/>
          <p:cNvGrpSpPr/>
          <p:nvPr/>
        </p:nvGrpSpPr>
        <p:grpSpPr>
          <a:xfrm>
            <a:off x="3055873" y="2730449"/>
            <a:ext cx="354586" cy="353888"/>
            <a:chOff x="-31094350" y="3194000"/>
            <a:chExt cx="292225" cy="291650"/>
          </a:xfrm>
        </p:grpSpPr>
        <p:sp>
          <p:nvSpPr>
            <p:cNvPr id="6988" name="Google Shape;6988;p6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63"/>
          <p:cNvGrpSpPr/>
          <p:nvPr/>
        </p:nvGrpSpPr>
        <p:grpSpPr>
          <a:xfrm>
            <a:off x="3056343" y="3200941"/>
            <a:ext cx="353645" cy="354191"/>
            <a:chOff x="-31093575" y="3552550"/>
            <a:chExt cx="291450" cy="291900"/>
          </a:xfrm>
        </p:grpSpPr>
        <p:sp>
          <p:nvSpPr>
            <p:cNvPr id="6997" name="Google Shape;6997;p6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63"/>
          <p:cNvGrpSpPr/>
          <p:nvPr/>
        </p:nvGrpSpPr>
        <p:grpSpPr>
          <a:xfrm>
            <a:off x="2182711" y="1380546"/>
            <a:ext cx="332593" cy="353645"/>
            <a:chOff x="-34755225" y="3202075"/>
            <a:chExt cx="274100" cy="291450"/>
          </a:xfrm>
        </p:grpSpPr>
        <p:sp>
          <p:nvSpPr>
            <p:cNvPr id="7002" name="Google Shape;7002;p6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3"/>
          <p:cNvGrpSpPr/>
          <p:nvPr/>
        </p:nvGrpSpPr>
        <p:grpSpPr>
          <a:xfrm>
            <a:off x="3056343" y="3666169"/>
            <a:ext cx="353645" cy="353615"/>
            <a:chOff x="-31093575" y="3911725"/>
            <a:chExt cx="291450" cy="291425"/>
          </a:xfrm>
        </p:grpSpPr>
        <p:sp>
          <p:nvSpPr>
            <p:cNvPr id="7010" name="Google Shape;7010;p6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63"/>
          <p:cNvGrpSpPr/>
          <p:nvPr/>
        </p:nvGrpSpPr>
        <p:grpSpPr>
          <a:xfrm>
            <a:off x="2165773" y="4123136"/>
            <a:ext cx="356497" cy="354586"/>
            <a:chOff x="-29946000" y="3183175"/>
            <a:chExt cx="293800" cy="292225"/>
          </a:xfrm>
        </p:grpSpPr>
        <p:sp>
          <p:nvSpPr>
            <p:cNvPr id="7013" name="Google Shape;7013;p6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3"/>
          <p:cNvGrpSpPr/>
          <p:nvPr/>
        </p:nvGrpSpPr>
        <p:grpSpPr>
          <a:xfrm>
            <a:off x="2610305" y="1380289"/>
            <a:ext cx="358408" cy="354161"/>
            <a:chOff x="-34408675" y="3202075"/>
            <a:chExt cx="295375" cy="291875"/>
          </a:xfrm>
        </p:grpSpPr>
        <p:sp>
          <p:nvSpPr>
            <p:cNvPr id="7020" name="Google Shape;7020;p6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63"/>
          <p:cNvGrpSpPr/>
          <p:nvPr/>
        </p:nvGrpSpPr>
        <p:grpSpPr>
          <a:xfrm>
            <a:off x="2612216" y="1820283"/>
            <a:ext cx="354586" cy="356254"/>
            <a:chOff x="-34405525" y="3558075"/>
            <a:chExt cx="292225" cy="293600"/>
          </a:xfrm>
        </p:grpSpPr>
        <p:sp>
          <p:nvSpPr>
            <p:cNvPr id="7025" name="Google Shape;7025;p6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63"/>
          <p:cNvGrpSpPr/>
          <p:nvPr/>
        </p:nvGrpSpPr>
        <p:grpSpPr>
          <a:xfrm>
            <a:off x="2611730" y="2256940"/>
            <a:ext cx="355557" cy="353615"/>
            <a:chOff x="-34406325" y="3919600"/>
            <a:chExt cx="293025" cy="291425"/>
          </a:xfrm>
        </p:grpSpPr>
        <p:sp>
          <p:nvSpPr>
            <p:cNvPr id="7029" name="Google Shape;7029;p6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63"/>
          <p:cNvGrpSpPr/>
          <p:nvPr/>
        </p:nvGrpSpPr>
        <p:grpSpPr>
          <a:xfrm>
            <a:off x="1275628" y="2736303"/>
            <a:ext cx="353645" cy="342179"/>
            <a:chOff x="-32568800" y="3232000"/>
            <a:chExt cx="291450" cy="282000"/>
          </a:xfrm>
        </p:grpSpPr>
        <p:sp>
          <p:nvSpPr>
            <p:cNvPr id="7037" name="Google Shape;7037;p6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63"/>
          <p:cNvGrpSpPr/>
          <p:nvPr/>
        </p:nvGrpSpPr>
        <p:grpSpPr>
          <a:xfrm>
            <a:off x="1275158" y="3201213"/>
            <a:ext cx="354586" cy="353645"/>
            <a:chOff x="-32569575" y="3586425"/>
            <a:chExt cx="292225" cy="291450"/>
          </a:xfrm>
        </p:grpSpPr>
        <p:sp>
          <p:nvSpPr>
            <p:cNvPr id="7040" name="Google Shape;7040;p6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63"/>
          <p:cNvGrpSpPr/>
          <p:nvPr/>
        </p:nvGrpSpPr>
        <p:grpSpPr>
          <a:xfrm>
            <a:off x="1266073" y="3665805"/>
            <a:ext cx="372756" cy="354343"/>
            <a:chOff x="-32576675" y="3944600"/>
            <a:chExt cx="307200" cy="292025"/>
          </a:xfrm>
        </p:grpSpPr>
        <p:sp>
          <p:nvSpPr>
            <p:cNvPr id="7043" name="Google Shape;7043;p6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63"/>
          <p:cNvGrpSpPr/>
          <p:nvPr/>
        </p:nvGrpSpPr>
        <p:grpSpPr>
          <a:xfrm>
            <a:off x="3511040" y="2730100"/>
            <a:ext cx="354586" cy="354586"/>
            <a:chOff x="-30735200" y="3192625"/>
            <a:chExt cx="292225" cy="292225"/>
          </a:xfrm>
        </p:grpSpPr>
        <p:sp>
          <p:nvSpPr>
            <p:cNvPr id="7046" name="Google Shape;7046;p6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63"/>
          <p:cNvGrpSpPr/>
          <p:nvPr/>
        </p:nvGrpSpPr>
        <p:grpSpPr>
          <a:xfrm>
            <a:off x="3511040" y="3201532"/>
            <a:ext cx="354586" cy="353008"/>
            <a:chOff x="-30735200" y="3552550"/>
            <a:chExt cx="292225" cy="290925"/>
          </a:xfrm>
        </p:grpSpPr>
        <p:sp>
          <p:nvSpPr>
            <p:cNvPr id="7054" name="Google Shape;7054;p6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63"/>
          <p:cNvGrpSpPr/>
          <p:nvPr/>
        </p:nvGrpSpPr>
        <p:grpSpPr>
          <a:xfrm>
            <a:off x="3511040" y="3666154"/>
            <a:ext cx="354586" cy="353645"/>
            <a:chOff x="-30735200" y="3910925"/>
            <a:chExt cx="292225" cy="291450"/>
          </a:xfrm>
        </p:grpSpPr>
        <p:sp>
          <p:nvSpPr>
            <p:cNvPr id="7057" name="Google Shape;7057;p6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9" name="Google Shape;7059;p63"/>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0" name="Google Shape;7060;p63"/>
          <p:cNvGrpSpPr/>
          <p:nvPr/>
        </p:nvGrpSpPr>
        <p:grpSpPr>
          <a:xfrm>
            <a:off x="4864547" y="1375808"/>
            <a:ext cx="358971" cy="359224"/>
            <a:chOff x="-57956275" y="3197925"/>
            <a:chExt cx="319000" cy="319225"/>
          </a:xfrm>
        </p:grpSpPr>
        <p:sp>
          <p:nvSpPr>
            <p:cNvPr id="7061" name="Google Shape;7061;p6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63"/>
          <p:cNvGrpSpPr/>
          <p:nvPr/>
        </p:nvGrpSpPr>
        <p:grpSpPr>
          <a:xfrm>
            <a:off x="4886701" y="1832234"/>
            <a:ext cx="314662" cy="358971"/>
            <a:chOff x="-57940525" y="3590375"/>
            <a:chExt cx="279625" cy="319000"/>
          </a:xfrm>
        </p:grpSpPr>
        <p:sp>
          <p:nvSpPr>
            <p:cNvPr id="7069" name="Google Shape;7069;p6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4" name="Google Shape;7074;p63"/>
          <p:cNvGrpSpPr/>
          <p:nvPr/>
        </p:nvGrpSpPr>
        <p:grpSpPr>
          <a:xfrm>
            <a:off x="4857582" y="2273605"/>
            <a:ext cx="358099" cy="358999"/>
            <a:chOff x="-57959425" y="3982600"/>
            <a:chExt cx="318225" cy="319025"/>
          </a:xfrm>
        </p:grpSpPr>
        <p:sp>
          <p:nvSpPr>
            <p:cNvPr id="7075" name="Google Shape;7075;p6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63"/>
          <p:cNvGrpSpPr/>
          <p:nvPr/>
        </p:nvGrpSpPr>
        <p:grpSpPr>
          <a:xfrm>
            <a:off x="7057749" y="1376934"/>
            <a:ext cx="357226" cy="357226"/>
            <a:chOff x="-55987225" y="3198925"/>
            <a:chExt cx="317450" cy="317450"/>
          </a:xfrm>
        </p:grpSpPr>
        <p:sp>
          <p:nvSpPr>
            <p:cNvPr id="7080" name="Google Shape;7080;p6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63"/>
          <p:cNvGrpSpPr/>
          <p:nvPr/>
        </p:nvGrpSpPr>
        <p:grpSpPr>
          <a:xfrm>
            <a:off x="7057749" y="1832965"/>
            <a:ext cx="357226" cy="357367"/>
            <a:chOff x="-55987225" y="3591025"/>
            <a:chExt cx="317450" cy="317575"/>
          </a:xfrm>
        </p:grpSpPr>
        <p:sp>
          <p:nvSpPr>
            <p:cNvPr id="7085" name="Google Shape;7085;p6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63"/>
          <p:cNvGrpSpPr/>
          <p:nvPr/>
        </p:nvGrpSpPr>
        <p:grpSpPr>
          <a:xfrm>
            <a:off x="7071665" y="2273605"/>
            <a:ext cx="358999" cy="358999"/>
            <a:chOff x="-55988800" y="3982600"/>
            <a:chExt cx="319025" cy="319025"/>
          </a:xfrm>
        </p:grpSpPr>
        <p:sp>
          <p:nvSpPr>
            <p:cNvPr id="7091" name="Google Shape;7091;p6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63"/>
          <p:cNvGrpSpPr/>
          <p:nvPr/>
        </p:nvGrpSpPr>
        <p:grpSpPr>
          <a:xfrm>
            <a:off x="5730184" y="2731562"/>
            <a:ext cx="356326" cy="358971"/>
            <a:chOff x="-54026025" y="3192625"/>
            <a:chExt cx="316650" cy="319000"/>
          </a:xfrm>
        </p:grpSpPr>
        <p:sp>
          <p:nvSpPr>
            <p:cNvPr id="7097" name="Google Shape;7097;p6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63"/>
          <p:cNvGrpSpPr/>
          <p:nvPr/>
        </p:nvGrpSpPr>
        <p:grpSpPr>
          <a:xfrm>
            <a:off x="5750130" y="3202536"/>
            <a:ext cx="316434" cy="358099"/>
            <a:chOff x="-54007925" y="3584850"/>
            <a:chExt cx="281200" cy="318225"/>
          </a:xfrm>
        </p:grpSpPr>
        <p:sp>
          <p:nvSpPr>
            <p:cNvPr id="7106" name="Google Shape;7106;p6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63"/>
          <p:cNvGrpSpPr/>
          <p:nvPr/>
        </p:nvGrpSpPr>
        <p:grpSpPr>
          <a:xfrm>
            <a:off x="5750130" y="3664421"/>
            <a:ext cx="316434" cy="358914"/>
            <a:chOff x="-54007925" y="3975575"/>
            <a:chExt cx="281200" cy="318950"/>
          </a:xfrm>
        </p:grpSpPr>
        <p:sp>
          <p:nvSpPr>
            <p:cNvPr id="7113" name="Google Shape;7113;p6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63"/>
          <p:cNvGrpSpPr/>
          <p:nvPr/>
        </p:nvGrpSpPr>
        <p:grpSpPr>
          <a:xfrm>
            <a:off x="7984996" y="2748891"/>
            <a:ext cx="274770" cy="358492"/>
            <a:chOff x="-52005775" y="3208025"/>
            <a:chExt cx="244175" cy="318575"/>
          </a:xfrm>
        </p:grpSpPr>
        <p:sp>
          <p:nvSpPr>
            <p:cNvPr id="7118" name="Google Shape;7118;p6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63"/>
          <p:cNvGrpSpPr/>
          <p:nvPr/>
        </p:nvGrpSpPr>
        <p:grpSpPr>
          <a:xfrm>
            <a:off x="5291462" y="1376934"/>
            <a:ext cx="358099" cy="358099"/>
            <a:chOff x="-57568775" y="3198925"/>
            <a:chExt cx="318225" cy="318225"/>
          </a:xfrm>
        </p:grpSpPr>
        <p:sp>
          <p:nvSpPr>
            <p:cNvPr id="7130" name="Google Shape;7130;p6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63"/>
          <p:cNvGrpSpPr/>
          <p:nvPr/>
        </p:nvGrpSpPr>
        <p:grpSpPr>
          <a:xfrm>
            <a:off x="5313181" y="1832234"/>
            <a:ext cx="314662" cy="358099"/>
            <a:chOff x="-57549075" y="3590375"/>
            <a:chExt cx="279625" cy="318225"/>
          </a:xfrm>
        </p:grpSpPr>
        <p:sp>
          <p:nvSpPr>
            <p:cNvPr id="7137" name="Google Shape;7137;p6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3"/>
          <p:cNvGrpSpPr/>
          <p:nvPr/>
        </p:nvGrpSpPr>
        <p:grpSpPr>
          <a:xfrm>
            <a:off x="5305378" y="2273605"/>
            <a:ext cx="359871" cy="359871"/>
            <a:chOff x="-57570350" y="3982600"/>
            <a:chExt cx="319800" cy="319800"/>
          </a:xfrm>
        </p:grpSpPr>
        <p:sp>
          <p:nvSpPr>
            <p:cNvPr id="7142" name="Google Shape;7142;p6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63"/>
          <p:cNvGrpSpPr/>
          <p:nvPr/>
        </p:nvGrpSpPr>
        <p:grpSpPr>
          <a:xfrm>
            <a:off x="7520416" y="1376033"/>
            <a:ext cx="314662" cy="358999"/>
            <a:chOff x="-55576850" y="3198125"/>
            <a:chExt cx="279625" cy="319025"/>
          </a:xfrm>
        </p:grpSpPr>
        <p:sp>
          <p:nvSpPr>
            <p:cNvPr id="7147" name="Google Shape;7147;p6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3"/>
          <p:cNvGrpSpPr/>
          <p:nvPr/>
        </p:nvGrpSpPr>
        <p:grpSpPr>
          <a:xfrm>
            <a:off x="7497812" y="1832009"/>
            <a:ext cx="359871" cy="358324"/>
            <a:chOff x="-55596550" y="3590175"/>
            <a:chExt cx="319800" cy="318425"/>
          </a:xfrm>
        </p:grpSpPr>
        <p:sp>
          <p:nvSpPr>
            <p:cNvPr id="7152" name="Google Shape;7152;p6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3"/>
          <p:cNvGrpSpPr/>
          <p:nvPr/>
        </p:nvGrpSpPr>
        <p:grpSpPr>
          <a:xfrm>
            <a:off x="7513049" y="2273351"/>
            <a:ext cx="358999" cy="359252"/>
            <a:chOff x="-55595775" y="3982375"/>
            <a:chExt cx="319025" cy="319250"/>
          </a:xfrm>
        </p:grpSpPr>
        <p:sp>
          <p:nvSpPr>
            <p:cNvPr id="7157" name="Google Shape;7157;p6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63"/>
          <p:cNvGrpSpPr/>
          <p:nvPr/>
        </p:nvGrpSpPr>
        <p:grpSpPr>
          <a:xfrm>
            <a:off x="6170232" y="2731562"/>
            <a:ext cx="358999" cy="358099"/>
            <a:chOff x="-53635375" y="3192625"/>
            <a:chExt cx="319025" cy="318225"/>
          </a:xfrm>
        </p:grpSpPr>
        <p:sp>
          <p:nvSpPr>
            <p:cNvPr id="7164" name="Google Shape;7164;p6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3"/>
          <p:cNvGrpSpPr/>
          <p:nvPr/>
        </p:nvGrpSpPr>
        <p:grpSpPr>
          <a:xfrm>
            <a:off x="6192401" y="3202536"/>
            <a:ext cx="314662" cy="358999"/>
            <a:chOff x="-53615675" y="3584850"/>
            <a:chExt cx="279625" cy="319025"/>
          </a:xfrm>
        </p:grpSpPr>
        <p:sp>
          <p:nvSpPr>
            <p:cNvPr id="7168" name="Google Shape;7168;p6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3"/>
          <p:cNvGrpSpPr/>
          <p:nvPr/>
        </p:nvGrpSpPr>
        <p:grpSpPr>
          <a:xfrm>
            <a:off x="6170246" y="3665461"/>
            <a:ext cx="358971" cy="357874"/>
            <a:chOff x="-53634575" y="3976500"/>
            <a:chExt cx="319000" cy="318025"/>
          </a:xfrm>
        </p:grpSpPr>
        <p:sp>
          <p:nvSpPr>
            <p:cNvPr id="7172" name="Google Shape;7172;p6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63"/>
          <p:cNvGrpSpPr/>
          <p:nvPr/>
        </p:nvGrpSpPr>
        <p:grpSpPr>
          <a:xfrm>
            <a:off x="7965050" y="3208415"/>
            <a:ext cx="314662" cy="358436"/>
            <a:chOff x="-52023900" y="3590075"/>
            <a:chExt cx="279625" cy="318525"/>
          </a:xfrm>
        </p:grpSpPr>
        <p:sp>
          <p:nvSpPr>
            <p:cNvPr id="7181" name="Google Shape;7181;p6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63"/>
          <p:cNvGrpSpPr/>
          <p:nvPr/>
        </p:nvGrpSpPr>
        <p:grpSpPr>
          <a:xfrm>
            <a:off x="5728292" y="1376934"/>
            <a:ext cx="358971" cy="358971"/>
            <a:chOff x="-57173375" y="3198925"/>
            <a:chExt cx="319000" cy="319000"/>
          </a:xfrm>
        </p:grpSpPr>
        <p:sp>
          <p:nvSpPr>
            <p:cNvPr id="7189" name="Google Shape;7189;p6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3" name="Google Shape;7193;p63"/>
          <p:cNvGrpSpPr/>
          <p:nvPr/>
        </p:nvGrpSpPr>
        <p:grpSpPr>
          <a:xfrm>
            <a:off x="5729178" y="1854374"/>
            <a:ext cx="357198" cy="314690"/>
            <a:chOff x="-57176525" y="3610050"/>
            <a:chExt cx="317425" cy="279650"/>
          </a:xfrm>
        </p:grpSpPr>
        <p:sp>
          <p:nvSpPr>
            <p:cNvPr id="7194" name="Google Shape;7194;p6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3"/>
          <p:cNvGrpSpPr/>
          <p:nvPr/>
        </p:nvGrpSpPr>
        <p:grpSpPr>
          <a:xfrm>
            <a:off x="7939633" y="1376934"/>
            <a:ext cx="358099" cy="356326"/>
            <a:chOff x="-55202750" y="3198925"/>
            <a:chExt cx="318225" cy="316650"/>
          </a:xfrm>
        </p:grpSpPr>
        <p:sp>
          <p:nvSpPr>
            <p:cNvPr id="7200" name="Google Shape;7200;p6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3"/>
          <p:cNvGrpSpPr/>
          <p:nvPr/>
        </p:nvGrpSpPr>
        <p:grpSpPr>
          <a:xfrm>
            <a:off x="7950267" y="1832234"/>
            <a:ext cx="336830" cy="358099"/>
            <a:chOff x="-55194875" y="3590375"/>
            <a:chExt cx="299325" cy="318225"/>
          </a:xfrm>
        </p:grpSpPr>
        <p:sp>
          <p:nvSpPr>
            <p:cNvPr id="7203" name="Google Shape;7203;p6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63"/>
          <p:cNvGrpSpPr/>
          <p:nvPr/>
        </p:nvGrpSpPr>
        <p:grpSpPr>
          <a:xfrm>
            <a:off x="7954884" y="2274505"/>
            <a:ext cx="357198" cy="357198"/>
            <a:chOff x="-55203525" y="3983400"/>
            <a:chExt cx="317425" cy="317425"/>
          </a:xfrm>
        </p:grpSpPr>
        <p:sp>
          <p:nvSpPr>
            <p:cNvPr id="7209" name="Google Shape;7209;p6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63"/>
          <p:cNvGrpSpPr/>
          <p:nvPr/>
        </p:nvGrpSpPr>
        <p:grpSpPr>
          <a:xfrm>
            <a:off x="6621365" y="2731562"/>
            <a:ext cx="335930" cy="358971"/>
            <a:chOff x="-53232900" y="3192625"/>
            <a:chExt cx="298525" cy="319000"/>
          </a:xfrm>
        </p:grpSpPr>
        <p:sp>
          <p:nvSpPr>
            <p:cNvPr id="7213" name="Google Shape;7213;p6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63"/>
          <p:cNvGrpSpPr/>
          <p:nvPr/>
        </p:nvGrpSpPr>
        <p:grpSpPr>
          <a:xfrm>
            <a:off x="6610731" y="3202536"/>
            <a:ext cx="357198" cy="356326"/>
            <a:chOff x="-53242350" y="3584850"/>
            <a:chExt cx="317425" cy="316650"/>
          </a:xfrm>
        </p:grpSpPr>
        <p:sp>
          <p:nvSpPr>
            <p:cNvPr id="7222" name="Google Shape;7222;p6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3"/>
          <p:cNvGrpSpPr/>
          <p:nvPr/>
        </p:nvGrpSpPr>
        <p:grpSpPr>
          <a:xfrm>
            <a:off x="6631999" y="3665236"/>
            <a:ext cx="314662" cy="358999"/>
            <a:chOff x="-53224225" y="3976300"/>
            <a:chExt cx="279625" cy="319025"/>
          </a:xfrm>
        </p:grpSpPr>
        <p:sp>
          <p:nvSpPr>
            <p:cNvPr id="7228" name="Google Shape;7228;p6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3"/>
          <p:cNvGrpSpPr/>
          <p:nvPr/>
        </p:nvGrpSpPr>
        <p:grpSpPr>
          <a:xfrm>
            <a:off x="7942896" y="3672917"/>
            <a:ext cx="358971" cy="358408"/>
            <a:chOff x="-52043575" y="3983125"/>
            <a:chExt cx="319000" cy="318500"/>
          </a:xfrm>
        </p:grpSpPr>
        <p:sp>
          <p:nvSpPr>
            <p:cNvPr id="7236" name="Google Shape;7236;p6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63"/>
          <p:cNvGrpSpPr/>
          <p:nvPr/>
        </p:nvGrpSpPr>
        <p:grpSpPr>
          <a:xfrm>
            <a:off x="6196836" y="1376934"/>
            <a:ext cx="314662" cy="358971"/>
            <a:chOff x="-56766175" y="3198925"/>
            <a:chExt cx="279625" cy="319000"/>
          </a:xfrm>
        </p:grpSpPr>
        <p:sp>
          <p:nvSpPr>
            <p:cNvPr id="7246" name="Google Shape;7246;p6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63"/>
          <p:cNvGrpSpPr/>
          <p:nvPr/>
        </p:nvGrpSpPr>
        <p:grpSpPr>
          <a:xfrm>
            <a:off x="6195950" y="1832234"/>
            <a:ext cx="316434" cy="358099"/>
            <a:chOff x="-56766175" y="3590375"/>
            <a:chExt cx="281200" cy="318225"/>
          </a:xfrm>
        </p:grpSpPr>
        <p:sp>
          <p:nvSpPr>
            <p:cNvPr id="7254" name="Google Shape;7254;p6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3"/>
          <p:cNvGrpSpPr/>
          <p:nvPr/>
        </p:nvGrpSpPr>
        <p:grpSpPr>
          <a:xfrm>
            <a:off x="6232906" y="2273605"/>
            <a:ext cx="272126" cy="358099"/>
            <a:chOff x="-56747275" y="3982600"/>
            <a:chExt cx="241825" cy="318225"/>
          </a:xfrm>
        </p:grpSpPr>
        <p:sp>
          <p:nvSpPr>
            <p:cNvPr id="7259" name="Google Shape;7259;p6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63"/>
          <p:cNvGrpSpPr/>
          <p:nvPr/>
        </p:nvGrpSpPr>
        <p:grpSpPr>
          <a:xfrm>
            <a:off x="4840657" y="3215842"/>
            <a:ext cx="358999" cy="342991"/>
            <a:chOff x="-54812875" y="3596675"/>
            <a:chExt cx="319025" cy="304800"/>
          </a:xfrm>
        </p:grpSpPr>
        <p:sp>
          <p:nvSpPr>
            <p:cNvPr id="7267" name="Google Shape;7267;p6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4" name="Google Shape;7274;p63"/>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3"/>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6" name="Google Shape;7276;p63"/>
          <p:cNvGrpSpPr/>
          <p:nvPr/>
        </p:nvGrpSpPr>
        <p:grpSpPr>
          <a:xfrm>
            <a:off x="4862826" y="3672326"/>
            <a:ext cx="314662" cy="358099"/>
            <a:chOff x="-54793175" y="3982600"/>
            <a:chExt cx="279625" cy="318225"/>
          </a:xfrm>
        </p:grpSpPr>
        <p:sp>
          <p:nvSpPr>
            <p:cNvPr id="7277" name="Google Shape;7277;p6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63"/>
          <p:cNvGrpSpPr/>
          <p:nvPr/>
        </p:nvGrpSpPr>
        <p:grpSpPr>
          <a:xfrm>
            <a:off x="7074284" y="2731562"/>
            <a:ext cx="314662" cy="358099"/>
            <a:chOff x="-52832000" y="3192625"/>
            <a:chExt cx="279625" cy="318225"/>
          </a:xfrm>
        </p:grpSpPr>
        <p:sp>
          <p:nvSpPr>
            <p:cNvPr id="7285" name="Google Shape;7285;p6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63"/>
          <p:cNvGrpSpPr/>
          <p:nvPr/>
        </p:nvGrpSpPr>
        <p:grpSpPr>
          <a:xfrm>
            <a:off x="5760817" y="2272929"/>
            <a:ext cx="323524" cy="358774"/>
            <a:chOff x="-57162350" y="3982000"/>
            <a:chExt cx="287500" cy="318825"/>
          </a:xfrm>
        </p:grpSpPr>
        <p:sp>
          <p:nvSpPr>
            <p:cNvPr id="7294" name="Google Shape;7294;p6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3"/>
          <p:cNvGrpSpPr/>
          <p:nvPr/>
        </p:nvGrpSpPr>
        <p:grpSpPr>
          <a:xfrm>
            <a:off x="7052130" y="3203436"/>
            <a:ext cx="358971" cy="357198"/>
            <a:chOff x="-52851675" y="3585650"/>
            <a:chExt cx="319000" cy="317425"/>
          </a:xfrm>
        </p:grpSpPr>
        <p:sp>
          <p:nvSpPr>
            <p:cNvPr id="7303" name="Google Shape;7303;p6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63"/>
          <p:cNvGrpSpPr/>
          <p:nvPr/>
        </p:nvGrpSpPr>
        <p:grpSpPr>
          <a:xfrm>
            <a:off x="7074284" y="3665236"/>
            <a:ext cx="314662" cy="358999"/>
            <a:chOff x="-52832000" y="3976300"/>
            <a:chExt cx="279625" cy="319025"/>
          </a:xfrm>
        </p:grpSpPr>
        <p:sp>
          <p:nvSpPr>
            <p:cNvPr id="7310" name="Google Shape;7310;p6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3"/>
          <p:cNvGrpSpPr/>
          <p:nvPr/>
        </p:nvGrpSpPr>
        <p:grpSpPr>
          <a:xfrm>
            <a:off x="6191490" y="4119884"/>
            <a:ext cx="316434" cy="358099"/>
            <a:chOff x="-51633225" y="3198925"/>
            <a:chExt cx="281200" cy="318225"/>
          </a:xfrm>
        </p:grpSpPr>
        <p:sp>
          <p:nvSpPr>
            <p:cNvPr id="7316" name="Google Shape;7316;p6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3"/>
          <p:cNvGrpSpPr/>
          <p:nvPr/>
        </p:nvGrpSpPr>
        <p:grpSpPr>
          <a:xfrm>
            <a:off x="6610314" y="1377806"/>
            <a:ext cx="365188" cy="357226"/>
            <a:chOff x="-56396775" y="3199700"/>
            <a:chExt cx="324525" cy="317450"/>
          </a:xfrm>
        </p:grpSpPr>
        <p:sp>
          <p:nvSpPr>
            <p:cNvPr id="7324" name="Google Shape;7324;p6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63"/>
          <p:cNvGrpSpPr/>
          <p:nvPr/>
        </p:nvGrpSpPr>
        <p:grpSpPr>
          <a:xfrm>
            <a:off x="6613408" y="1843740"/>
            <a:ext cx="358999" cy="335958"/>
            <a:chOff x="-56394425" y="3600600"/>
            <a:chExt cx="319025" cy="298550"/>
          </a:xfrm>
        </p:grpSpPr>
        <p:sp>
          <p:nvSpPr>
            <p:cNvPr id="7331" name="Google Shape;7331;p6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3"/>
          <p:cNvGrpSpPr/>
          <p:nvPr/>
        </p:nvGrpSpPr>
        <p:grpSpPr>
          <a:xfrm>
            <a:off x="6644175" y="2274505"/>
            <a:ext cx="327068" cy="357198"/>
            <a:chOff x="-56379450" y="3983400"/>
            <a:chExt cx="290650" cy="317425"/>
          </a:xfrm>
        </p:grpSpPr>
        <p:sp>
          <p:nvSpPr>
            <p:cNvPr id="7335" name="Google Shape;7335;p6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3"/>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3"/>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3"/>
          <p:cNvGrpSpPr/>
          <p:nvPr/>
        </p:nvGrpSpPr>
        <p:grpSpPr>
          <a:xfrm>
            <a:off x="5307879" y="2738651"/>
            <a:ext cx="316434" cy="358971"/>
            <a:chOff x="-54401725" y="3198925"/>
            <a:chExt cx="281200" cy="319000"/>
          </a:xfrm>
        </p:grpSpPr>
        <p:sp>
          <p:nvSpPr>
            <p:cNvPr id="7344" name="Google Shape;7344;p6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63"/>
          <p:cNvGrpSpPr/>
          <p:nvPr/>
        </p:nvGrpSpPr>
        <p:grpSpPr>
          <a:xfrm>
            <a:off x="5308766" y="3208753"/>
            <a:ext cx="314662" cy="358099"/>
            <a:chOff x="-54401725" y="3590375"/>
            <a:chExt cx="279625" cy="318225"/>
          </a:xfrm>
        </p:grpSpPr>
        <p:sp>
          <p:nvSpPr>
            <p:cNvPr id="7356" name="Google Shape;7356;p6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63"/>
          <p:cNvGrpSpPr/>
          <p:nvPr/>
        </p:nvGrpSpPr>
        <p:grpSpPr>
          <a:xfrm>
            <a:off x="5306557" y="3672326"/>
            <a:ext cx="319079" cy="358099"/>
            <a:chOff x="-54403300" y="3982600"/>
            <a:chExt cx="283550" cy="318225"/>
          </a:xfrm>
        </p:grpSpPr>
        <p:sp>
          <p:nvSpPr>
            <p:cNvPr id="7363" name="Google Shape;7363;p6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8" name="Google Shape;7368;p63"/>
          <p:cNvGrpSpPr/>
          <p:nvPr/>
        </p:nvGrpSpPr>
        <p:grpSpPr>
          <a:xfrm>
            <a:off x="7493951" y="2733559"/>
            <a:ext cx="356298" cy="356973"/>
            <a:chOff x="-52458650" y="3194400"/>
            <a:chExt cx="316625" cy="317225"/>
          </a:xfrm>
        </p:grpSpPr>
        <p:sp>
          <p:nvSpPr>
            <p:cNvPr id="7369" name="Google Shape;7369;p6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63"/>
          <p:cNvGrpSpPr/>
          <p:nvPr/>
        </p:nvGrpSpPr>
        <p:grpSpPr>
          <a:xfrm>
            <a:off x="4862826" y="2738651"/>
            <a:ext cx="314662" cy="358971"/>
            <a:chOff x="-54793175" y="3198925"/>
            <a:chExt cx="279625" cy="319000"/>
          </a:xfrm>
        </p:grpSpPr>
        <p:sp>
          <p:nvSpPr>
            <p:cNvPr id="7378" name="Google Shape;7378;p6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63"/>
          <p:cNvGrpSpPr/>
          <p:nvPr/>
        </p:nvGrpSpPr>
        <p:grpSpPr>
          <a:xfrm>
            <a:off x="7503249" y="3202536"/>
            <a:ext cx="337703" cy="357845"/>
            <a:chOff x="-52450000" y="3584850"/>
            <a:chExt cx="300100" cy="318000"/>
          </a:xfrm>
        </p:grpSpPr>
        <p:sp>
          <p:nvSpPr>
            <p:cNvPr id="7386" name="Google Shape;7386;p6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63"/>
          <p:cNvGrpSpPr/>
          <p:nvPr/>
        </p:nvGrpSpPr>
        <p:grpSpPr>
          <a:xfrm>
            <a:off x="7514769" y="3667009"/>
            <a:ext cx="314662" cy="357226"/>
            <a:chOff x="-52440550" y="3977875"/>
            <a:chExt cx="279625" cy="317450"/>
          </a:xfrm>
        </p:grpSpPr>
        <p:sp>
          <p:nvSpPr>
            <p:cNvPr id="7394" name="Google Shape;7394;p6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2" name="Google Shape;7402;p63"/>
          <p:cNvGrpSpPr/>
          <p:nvPr/>
        </p:nvGrpSpPr>
        <p:grpSpPr>
          <a:xfrm>
            <a:off x="6626703" y="4123215"/>
            <a:ext cx="314662" cy="358999"/>
            <a:chOff x="-51623775" y="3584850"/>
            <a:chExt cx="279625" cy="319025"/>
          </a:xfrm>
        </p:grpSpPr>
        <p:sp>
          <p:nvSpPr>
            <p:cNvPr id="7403" name="Google Shape;7403;p6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2" name="Google Shape;7412;p63"/>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413" name="Google Shape;7413;p63"/>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17"/>
        <p:cNvGrpSpPr/>
        <p:nvPr/>
      </p:nvGrpSpPr>
      <p:grpSpPr>
        <a:xfrm>
          <a:off x="0" y="0"/>
          <a:ext cx="0" cy="0"/>
          <a:chOff x="0" y="0"/>
          <a:chExt cx="0" cy="0"/>
        </a:xfrm>
      </p:grpSpPr>
      <p:grpSp>
        <p:nvGrpSpPr>
          <p:cNvPr id="7418" name="Google Shape;7418;p64"/>
          <p:cNvGrpSpPr/>
          <p:nvPr/>
        </p:nvGrpSpPr>
        <p:grpSpPr>
          <a:xfrm>
            <a:off x="866775" y="1386849"/>
            <a:ext cx="276003" cy="357300"/>
            <a:chOff x="-50469125" y="3183175"/>
            <a:chExt cx="233150" cy="301825"/>
          </a:xfrm>
        </p:grpSpPr>
        <p:sp>
          <p:nvSpPr>
            <p:cNvPr id="7419" name="Google Shape;7419;p6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64"/>
          <p:cNvGrpSpPr/>
          <p:nvPr/>
        </p:nvGrpSpPr>
        <p:grpSpPr>
          <a:xfrm>
            <a:off x="826674" y="1822251"/>
            <a:ext cx="356205" cy="355288"/>
            <a:chOff x="-50504575" y="3550975"/>
            <a:chExt cx="300900" cy="300125"/>
          </a:xfrm>
        </p:grpSpPr>
        <p:sp>
          <p:nvSpPr>
            <p:cNvPr id="7423" name="Google Shape;7423;p6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4"/>
          <p:cNvGrpSpPr/>
          <p:nvPr/>
        </p:nvGrpSpPr>
        <p:grpSpPr>
          <a:xfrm>
            <a:off x="826674" y="2260493"/>
            <a:ext cx="356205" cy="354341"/>
            <a:chOff x="-50503000" y="3921175"/>
            <a:chExt cx="300900" cy="299325"/>
          </a:xfrm>
        </p:grpSpPr>
        <p:sp>
          <p:nvSpPr>
            <p:cNvPr id="7428" name="Google Shape;7428;p6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4"/>
          <p:cNvGrpSpPr/>
          <p:nvPr/>
        </p:nvGrpSpPr>
        <p:grpSpPr>
          <a:xfrm>
            <a:off x="3030727" y="1406411"/>
            <a:ext cx="355258" cy="356205"/>
            <a:chOff x="-48630025" y="3199700"/>
            <a:chExt cx="300100" cy="300900"/>
          </a:xfrm>
        </p:grpSpPr>
        <p:sp>
          <p:nvSpPr>
            <p:cNvPr id="7434" name="Google Shape;7434;p6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64"/>
          <p:cNvGrpSpPr/>
          <p:nvPr/>
        </p:nvGrpSpPr>
        <p:grpSpPr>
          <a:xfrm>
            <a:off x="3030727" y="1843707"/>
            <a:ext cx="355258" cy="355258"/>
            <a:chOff x="-48630025" y="3569100"/>
            <a:chExt cx="300100" cy="300100"/>
          </a:xfrm>
        </p:grpSpPr>
        <p:sp>
          <p:nvSpPr>
            <p:cNvPr id="7438" name="Google Shape;7438;p6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64"/>
          <p:cNvGrpSpPr/>
          <p:nvPr/>
        </p:nvGrpSpPr>
        <p:grpSpPr>
          <a:xfrm>
            <a:off x="3031201" y="2281003"/>
            <a:ext cx="354311" cy="353394"/>
            <a:chOff x="-48629225" y="3938500"/>
            <a:chExt cx="299300" cy="298525"/>
          </a:xfrm>
        </p:grpSpPr>
        <p:sp>
          <p:nvSpPr>
            <p:cNvPr id="7449" name="Google Shape;7449;p6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64"/>
          <p:cNvGrpSpPr/>
          <p:nvPr/>
        </p:nvGrpSpPr>
        <p:grpSpPr>
          <a:xfrm>
            <a:off x="1766604" y="2752344"/>
            <a:ext cx="311458" cy="354341"/>
            <a:chOff x="-46762575" y="3200500"/>
            <a:chExt cx="263100" cy="299325"/>
          </a:xfrm>
        </p:grpSpPr>
        <p:sp>
          <p:nvSpPr>
            <p:cNvPr id="7454" name="Google Shape;7454;p6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64"/>
          <p:cNvGrpSpPr/>
          <p:nvPr/>
        </p:nvGrpSpPr>
        <p:grpSpPr>
          <a:xfrm>
            <a:off x="1744689" y="3211066"/>
            <a:ext cx="355288" cy="312375"/>
            <a:chOff x="-46779900" y="3588000"/>
            <a:chExt cx="300125" cy="263875"/>
          </a:xfrm>
        </p:grpSpPr>
        <p:sp>
          <p:nvSpPr>
            <p:cNvPr id="7460" name="Google Shape;7460;p6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64"/>
          <p:cNvGrpSpPr/>
          <p:nvPr/>
        </p:nvGrpSpPr>
        <p:grpSpPr>
          <a:xfrm>
            <a:off x="1745162" y="3625988"/>
            <a:ext cx="354341" cy="353394"/>
            <a:chOff x="-46779100" y="3938500"/>
            <a:chExt cx="299325" cy="298525"/>
          </a:xfrm>
        </p:grpSpPr>
        <p:sp>
          <p:nvSpPr>
            <p:cNvPr id="7465" name="Google Shape;7465;p6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4"/>
          <p:cNvGrpSpPr/>
          <p:nvPr/>
        </p:nvGrpSpPr>
        <p:grpSpPr>
          <a:xfrm>
            <a:off x="3952900" y="2758855"/>
            <a:ext cx="355258" cy="355288"/>
            <a:chOff x="-44924250" y="3206000"/>
            <a:chExt cx="300100" cy="300125"/>
          </a:xfrm>
        </p:grpSpPr>
        <p:sp>
          <p:nvSpPr>
            <p:cNvPr id="7468" name="Google Shape;7468;p6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64"/>
          <p:cNvGrpSpPr/>
          <p:nvPr/>
        </p:nvGrpSpPr>
        <p:grpSpPr>
          <a:xfrm>
            <a:off x="1267386" y="1386849"/>
            <a:ext cx="355258" cy="355258"/>
            <a:chOff x="-50134375" y="3183175"/>
            <a:chExt cx="300100" cy="300100"/>
          </a:xfrm>
        </p:grpSpPr>
        <p:sp>
          <p:nvSpPr>
            <p:cNvPr id="7474" name="Google Shape;7474;p6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4"/>
          <p:cNvGrpSpPr/>
          <p:nvPr/>
        </p:nvGrpSpPr>
        <p:grpSpPr>
          <a:xfrm>
            <a:off x="1267386" y="1822251"/>
            <a:ext cx="355258" cy="355288"/>
            <a:chOff x="-50134375" y="3550975"/>
            <a:chExt cx="300100" cy="300125"/>
          </a:xfrm>
        </p:grpSpPr>
        <p:sp>
          <p:nvSpPr>
            <p:cNvPr id="7485" name="Google Shape;7485;p6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64"/>
          <p:cNvGrpSpPr/>
          <p:nvPr/>
        </p:nvGrpSpPr>
        <p:grpSpPr>
          <a:xfrm>
            <a:off x="1267386" y="2259783"/>
            <a:ext cx="355258" cy="355051"/>
            <a:chOff x="-50134375" y="3920575"/>
            <a:chExt cx="300100" cy="299925"/>
          </a:xfrm>
        </p:grpSpPr>
        <p:sp>
          <p:nvSpPr>
            <p:cNvPr id="7488" name="Google Shape;7488;p6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64"/>
          <p:cNvGrpSpPr/>
          <p:nvPr/>
        </p:nvGrpSpPr>
        <p:grpSpPr>
          <a:xfrm>
            <a:off x="3478110" y="1407358"/>
            <a:ext cx="357123" cy="355258"/>
            <a:chOff x="-48262200" y="3200500"/>
            <a:chExt cx="301675" cy="300100"/>
          </a:xfrm>
        </p:grpSpPr>
        <p:sp>
          <p:nvSpPr>
            <p:cNvPr id="7492" name="Google Shape;7492;p6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64"/>
          <p:cNvGrpSpPr/>
          <p:nvPr/>
        </p:nvGrpSpPr>
        <p:grpSpPr>
          <a:xfrm>
            <a:off x="3507483" y="1844447"/>
            <a:ext cx="298377" cy="354519"/>
            <a:chOff x="-48233050" y="3569725"/>
            <a:chExt cx="252050" cy="299475"/>
          </a:xfrm>
        </p:grpSpPr>
        <p:sp>
          <p:nvSpPr>
            <p:cNvPr id="7502" name="Google Shape;7502;p6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64"/>
          <p:cNvGrpSpPr/>
          <p:nvPr/>
        </p:nvGrpSpPr>
        <p:grpSpPr>
          <a:xfrm>
            <a:off x="3531248" y="2278191"/>
            <a:ext cx="250847" cy="358070"/>
            <a:chOff x="-48216525" y="3936125"/>
            <a:chExt cx="211900" cy="302475"/>
          </a:xfrm>
        </p:grpSpPr>
        <p:sp>
          <p:nvSpPr>
            <p:cNvPr id="7506" name="Google Shape;7506;p6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4"/>
          <p:cNvGrpSpPr/>
          <p:nvPr/>
        </p:nvGrpSpPr>
        <p:grpSpPr>
          <a:xfrm>
            <a:off x="2186966" y="2753261"/>
            <a:ext cx="355258" cy="355288"/>
            <a:chOff x="-46410500" y="3201275"/>
            <a:chExt cx="300100" cy="300125"/>
          </a:xfrm>
        </p:grpSpPr>
        <p:sp>
          <p:nvSpPr>
            <p:cNvPr id="7511" name="Google Shape;7511;p6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4"/>
          <p:cNvGrpSpPr/>
          <p:nvPr/>
        </p:nvGrpSpPr>
        <p:grpSpPr>
          <a:xfrm>
            <a:off x="2186966" y="3188692"/>
            <a:ext cx="355258" cy="356205"/>
            <a:chOff x="-46409700" y="3569100"/>
            <a:chExt cx="300100" cy="300900"/>
          </a:xfrm>
        </p:grpSpPr>
        <p:sp>
          <p:nvSpPr>
            <p:cNvPr id="7517" name="Google Shape;7517;p6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64"/>
          <p:cNvGrpSpPr/>
          <p:nvPr/>
        </p:nvGrpSpPr>
        <p:grpSpPr>
          <a:xfrm>
            <a:off x="2174847" y="3624124"/>
            <a:ext cx="379497" cy="358070"/>
            <a:chOff x="-46422300" y="3936925"/>
            <a:chExt cx="320575" cy="302475"/>
          </a:xfrm>
        </p:grpSpPr>
        <p:sp>
          <p:nvSpPr>
            <p:cNvPr id="7523" name="Google Shape;7523;p6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4"/>
          <p:cNvGrpSpPr/>
          <p:nvPr/>
        </p:nvGrpSpPr>
        <p:grpSpPr>
          <a:xfrm>
            <a:off x="3952426" y="3178452"/>
            <a:ext cx="356205" cy="355258"/>
            <a:chOff x="-44914800" y="3560450"/>
            <a:chExt cx="300900" cy="300100"/>
          </a:xfrm>
        </p:grpSpPr>
        <p:sp>
          <p:nvSpPr>
            <p:cNvPr id="7526" name="Google Shape;7526;p6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64"/>
          <p:cNvGrpSpPr/>
          <p:nvPr/>
        </p:nvGrpSpPr>
        <p:grpSpPr>
          <a:xfrm>
            <a:off x="1707478" y="1387086"/>
            <a:ext cx="354311" cy="354104"/>
            <a:chOff x="-49764975" y="3183375"/>
            <a:chExt cx="299300" cy="299125"/>
          </a:xfrm>
        </p:grpSpPr>
        <p:sp>
          <p:nvSpPr>
            <p:cNvPr id="7532" name="Google Shape;7532;p6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64"/>
          <p:cNvGrpSpPr/>
          <p:nvPr/>
        </p:nvGrpSpPr>
        <p:grpSpPr>
          <a:xfrm>
            <a:off x="1707478" y="1822547"/>
            <a:ext cx="354311" cy="355909"/>
            <a:chOff x="-49764975" y="3551225"/>
            <a:chExt cx="299300" cy="300650"/>
          </a:xfrm>
        </p:grpSpPr>
        <p:sp>
          <p:nvSpPr>
            <p:cNvPr id="7542" name="Google Shape;7542;p6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64"/>
          <p:cNvGrpSpPr/>
          <p:nvPr/>
        </p:nvGrpSpPr>
        <p:grpSpPr>
          <a:xfrm>
            <a:off x="1705140" y="2259310"/>
            <a:ext cx="358987" cy="355525"/>
            <a:chOff x="-49766550" y="3920175"/>
            <a:chExt cx="303250" cy="300325"/>
          </a:xfrm>
        </p:grpSpPr>
        <p:sp>
          <p:nvSpPr>
            <p:cNvPr id="7554" name="Google Shape;7554;p6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64"/>
          <p:cNvGrpSpPr/>
          <p:nvPr/>
        </p:nvGrpSpPr>
        <p:grpSpPr>
          <a:xfrm>
            <a:off x="3920671" y="1407358"/>
            <a:ext cx="357123" cy="354341"/>
            <a:chOff x="-47892800" y="3200500"/>
            <a:chExt cx="301675" cy="299325"/>
          </a:xfrm>
        </p:grpSpPr>
        <p:sp>
          <p:nvSpPr>
            <p:cNvPr id="7559" name="Google Shape;7559;p6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64"/>
          <p:cNvGrpSpPr/>
          <p:nvPr/>
        </p:nvGrpSpPr>
        <p:grpSpPr>
          <a:xfrm>
            <a:off x="3984537" y="1843707"/>
            <a:ext cx="229391" cy="355258"/>
            <a:chOff x="-47839250" y="3569100"/>
            <a:chExt cx="193775" cy="300100"/>
          </a:xfrm>
        </p:grpSpPr>
        <p:sp>
          <p:nvSpPr>
            <p:cNvPr id="7566" name="Google Shape;7566;p6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64"/>
          <p:cNvGrpSpPr/>
          <p:nvPr/>
        </p:nvGrpSpPr>
        <p:grpSpPr>
          <a:xfrm>
            <a:off x="3921603" y="2280056"/>
            <a:ext cx="355258" cy="356205"/>
            <a:chOff x="-47892800" y="3937700"/>
            <a:chExt cx="300100" cy="300900"/>
          </a:xfrm>
        </p:grpSpPr>
        <p:sp>
          <p:nvSpPr>
            <p:cNvPr id="7573" name="Google Shape;7573;p6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64"/>
          <p:cNvGrpSpPr/>
          <p:nvPr/>
        </p:nvGrpSpPr>
        <p:grpSpPr>
          <a:xfrm>
            <a:off x="2626898" y="2773770"/>
            <a:ext cx="355258" cy="311458"/>
            <a:chOff x="-46042675" y="3218600"/>
            <a:chExt cx="300100" cy="263100"/>
          </a:xfrm>
        </p:grpSpPr>
        <p:sp>
          <p:nvSpPr>
            <p:cNvPr id="7582" name="Google Shape;7582;p6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4"/>
          <p:cNvGrpSpPr/>
          <p:nvPr/>
        </p:nvGrpSpPr>
        <p:grpSpPr>
          <a:xfrm>
            <a:off x="2626898" y="3188219"/>
            <a:ext cx="355258" cy="323118"/>
            <a:chOff x="-46042675" y="3568700"/>
            <a:chExt cx="300100" cy="272950"/>
          </a:xfrm>
        </p:grpSpPr>
        <p:sp>
          <p:nvSpPr>
            <p:cNvPr id="7589" name="Google Shape;7589;p6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4"/>
          <p:cNvGrpSpPr/>
          <p:nvPr/>
        </p:nvGrpSpPr>
        <p:grpSpPr>
          <a:xfrm>
            <a:off x="2668849" y="3625189"/>
            <a:ext cx="271357" cy="356057"/>
            <a:chOff x="-46007225" y="3937825"/>
            <a:chExt cx="229225" cy="300775"/>
          </a:xfrm>
        </p:grpSpPr>
        <p:sp>
          <p:nvSpPr>
            <p:cNvPr id="7594" name="Google Shape;7594;p6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4"/>
          <p:cNvGrpSpPr/>
          <p:nvPr/>
        </p:nvGrpSpPr>
        <p:grpSpPr>
          <a:xfrm>
            <a:off x="3974341" y="3615275"/>
            <a:ext cx="312375" cy="357596"/>
            <a:chOff x="-44895900" y="3929450"/>
            <a:chExt cx="263875" cy="302075"/>
          </a:xfrm>
        </p:grpSpPr>
        <p:sp>
          <p:nvSpPr>
            <p:cNvPr id="7605" name="Google Shape;7605;p6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64"/>
          <p:cNvGrpSpPr/>
          <p:nvPr/>
        </p:nvGrpSpPr>
        <p:grpSpPr>
          <a:xfrm>
            <a:off x="2148160" y="1398036"/>
            <a:ext cx="356205" cy="332885"/>
            <a:chOff x="-49397175" y="3192625"/>
            <a:chExt cx="300900" cy="281200"/>
          </a:xfrm>
        </p:grpSpPr>
        <p:sp>
          <p:nvSpPr>
            <p:cNvPr id="7612" name="Google Shape;7612;p6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64"/>
          <p:cNvGrpSpPr/>
          <p:nvPr/>
        </p:nvGrpSpPr>
        <p:grpSpPr>
          <a:xfrm>
            <a:off x="2174263" y="1822251"/>
            <a:ext cx="304000" cy="356205"/>
            <a:chOff x="-49375900" y="3550975"/>
            <a:chExt cx="256800" cy="300900"/>
          </a:xfrm>
        </p:grpSpPr>
        <p:sp>
          <p:nvSpPr>
            <p:cNvPr id="7620" name="Google Shape;7620;p6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64"/>
          <p:cNvGrpSpPr/>
          <p:nvPr/>
        </p:nvGrpSpPr>
        <p:grpSpPr>
          <a:xfrm>
            <a:off x="2169616" y="2259546"/>
            <a:ext cx="313293" cy="356205"/>
            <a:chOff x="-49378250" y="3920375"/>
            <a:chExt cx="264650" cy="300900"/>
          </a:xfrm>
        </p:grpSpPr>
        <p:sp>
          <p:nvSpPr>
            <p:cNvPr id="7632" name="Google Shape;7632;p6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4"/>
          <p:cNvGrpSpPr/>
          <p:nvPr/>
        </p:nvGrpSpPr>
        <p:grpSpPr>
          <a:xfrm>
            <a:off x="888604" y="2752344"/>
            <a:ext cx="312375" cy="357123"/>
            <a:chOff x="-47505300" y="3200500"/>
            <a:chExt cx="263875" cy="301675"/>
          </a:xfrm>
        </p:grpSpPr>
        <p:sp>
          <p:nvSpPr>
            <p:cNvPr id="7640" name="Google Shape;7640;p6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64"/>
          <p:cNvGrpSpPr/>
          <p:nvPr/>
        </p:nvGrpSpPr>
        <p:grpSpPr>
          <a:xfrm>
            <a:off x="866704" y="3188692"/>
            <a:ext cx="356176" cy="355051"/>
            <a:chOff x="-47524975" y="3569100"/>
            <a:chExt cx="300875" cy="299925"/>
          </a:xfrm>
        </p:grpSpPr>
        <p:sp>
          <p:nvSpPr>
            <p:cNvPr id="7654" name="Google Shape;7654;p6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64"/>
          <p:cNvGrpSpPr/>
          <p:nvPr/>
        </p:nvGrpSpPr>
        <p:grpSpPr>
          <a:xfrm>
            <a:off x="867162" y="3667954"/>
            <a:ext cx="355258" cy="270410"/>
            <a:chOff x="-47523400" y="3973950"/>
            <a:chExt cx="300100" cy="228425"/>
          </a:xfrm>
        </p:grpSpPr>
        <p:sp>
          <p:nvSpPr>
            <p:cNvPr id="7660" name="Google Shape;7660;p6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64"/>
          <p:cNvGrpSpPr/>
          <p:nvPr/>
        </p:nvGrpSpPr>
        <p:grpSpPr>
          <a:xfrm>
            <a:off x="3072283" y="2750953"/>
            <a:ext cx="354341" cy="357596"/>
            <a:chOff x="-45673275" y="3199325"/>
            <a:chExt cx="299325" cy="302075"/>
          </a:xfrm>
        </p:grpSpPr>
        <p:sp>
          <p:nvSpPr>
            <p:cNvPr id="7666" name="Google Shape;7666;p6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4"/>
          <p:cNvGrpSpPr/>
          <p:nvPr/>
        </p:nvGrpSpPr>
        <p:grpSpPr>
          <a:xfrm>
            <a:off x="3071351" y="3209202"/>
            <a:ext cx="356205" cy="314240"/>
            <a:chOff x="-45674075" y="3586425"/>
            <a:chExt cx="300900" cy="265450"/>
          </a:xfrm>
        </p:grpSpPr>
        <p:sp>
          <p:nvSpPr>
            <p:cNvPr id="7670" name="Google Shape;7670;p6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64"/>
          <p:cNvGrpSpPr/>
          <p:nvPr/>
        </p:nvGrpSpPr>
        <p:grpSpPr>
          <a:xfrm>
            <a:off x="3072283" y="3625041"/>
            <a:ext cx="354341" cy="356205"/>
            <a:chOff x="-45673275" y="3937700"/>
            <a:chExt cx="299325" cy="300900"/>
          </a:xfrm>
        </p:grpSpPr>
        <p:sp>
          <p:nvSpPr>
            <p:cNvPr id="7673" name="Google Shape;7673;p6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64"/>
          <p:cNvGrpSpPr/>
          <p:nvPr/>
        </p:nvGrpSpPr>
        <p:grpSpPr>
          <a:xfrm>
            <a:off x="2186449" y="4117825"/>
            <a:ext cx="356205" cy="356205"/>
            <a:chOff x="-44512325" y="3176075"/>
            <a:chExt cx="300900" cy="300900"/>
          </a:xfrm>
        </p:grpSpPr>
        <p:sp>
          <p:nvSpPr>
            <p:cNvPr id="7680" name="Google Shape;7680;p6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64"/>
          <p:cNvGrpSpPr/>
          <p:nvPr/>
        </p:nvGrpSpPr>
        <p:grpSpPr>
          <a:xfrm>
            <a:off x="2589789" y="1386849"/>
            <a:ext cx="354341" cy="354341"/>
            <a:chOff x="-49027775" y="3183175"/>
            <a:chExt cx="299325" cy="299325"/>
          </a:xfrm>
        </p:grpSpPr>
        <p:sp>
          <p:nvSpPr>
            <p:cNvPr id="7684" name="Google Shape;7684;p6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64"/>
          <p:cNvGrpSpPr/>
          <p:nvPr/>
        </p:nvGrpSpPr>
        <p:grpSpPr>
          <a:xfrm>
            <a:off x="2589330" y="1822251"/>
            <a:ext cx="355258" cy="357152"/>
            <a:chOff x="-49027775" y="3550975"/>
            <a:chExt cx="300100" cy="301700"/>
          </a:xfrm>
        </p:grpSpPr>
        <p:sp>
          <p:nvSpPr>
            <p:cNvPr id="7689" name="Google Shape;7689;p6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64"/>
          <p:cNvGrpSpPr/>
          <p:nvPr/>
        </p:nvGrpSpPr>
        <p:grpSpPr>
          <a:xfrm>
            <a:off x="2587406" y="2259310"/>
            <a:ext cx="359106" cy="355525"/>
            <a:chOff x="-49031025" y="3920175"/>
            <a:chExt cx="303350" cy="300325"/>
          </a:xfrm>
        </p:grpSpPr>
        <p:sp>
          <p:nvSpPr>
            <p:cNvPr id="7700" name="Google Shape;7700;p6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64"/>
          <p:cNvGrpSpPr/>
          <p:nvPr/>
        </p:nvGrpSpPr>
        <p:grpSpPr>
          <a:xfrm>
            <a:off x="1303511" y="2752344"/>
            <a:ext cx="356176" cy="354341"/>
            <a:chOff x="-47155575" y="3200500"/>
            <a:chExt cx="300875" cy="299325"/>
          </a:xfrm>
        </p:grpSpPr>
        <p:sp>
          <p:nvSpPr>
            <p:cNvPr id="7707" name="Google Shape;7707;p6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64"/>
          <p:cNvGrpSpPr/>
          <p:nvPr/>
        </p:nvGrpSpPr>
        <p:grpSpPr>
          <a:xfrm>
            <a:off x="1303970" y="3188692"/>
            <a:ext cx="355258" cy="355258"/>
            <a:chOff x="-47154800" y="3569100"/>
            <a:chExt cx="300100" cy="300100"/>
          </a:xfrm>
        </p:grpSpPr>
        <p:sp>
          <p:nvSpPr>
            <p:cNvPr id="7714" name="Google Shape;7714;p6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64"/>
          <p:cNvGrpSpPr/>
          <p:nvPr/>
        </p:nvGrpSpPr>
        <p:grpSpPr>
          <a:xfrm>
            <a:off x="1304443" y="3626905"/>
            <a:ext cx="354311" cy="353423"/>
            <a:chOff x="-47154000" y="3939275"/>
            <a:chExt cx="299300" cy="298550"/>
          </a:xfrm>
        </p:grpSpPr>
        <p:sp>
          <p:nvSpPr>
            <p:cNvPr id="7721" name="Google Shape;7721;p6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64"/>
          <p:cNvGrpSpPr/>
          <p:nvPr/>
        </p:nvGrpSpPr>
        <p:grpSpPr>
          <a:xfrm>
            <a:off x="3529733" y="2752344"/>
            <a:ext cx="312375" cy="354341"/>
            <a:chOff x="-45286550" y="3200500"/>
            <a:chExt cx="263875" cy="299325"/>
          </a:xfrm>
        </p:grpSpPr>
        <p:sp>
          <p:nvSpPr>
            <p:cNvPr id="7726" name="Google Shape;7726;p6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64"/>
          <p:cNvGrpSpPr/>
          <p:nvPr/>
        </p:nvGrpSpPr>
        <p:grpSpPr>
          <a:xfrm>
            <a:off x="3529733" y="3189639"/>
            <a:ext cx="312375" cy="354311"/>
            <a:chOff x="-45286550" y="3569900"/>
            <a:chExt cx="263875" cy="299300"/>
          </a:xfrm>
        </p:grpSpPr>
        <p:sp>
          <p:nvSpPr>
            <p:cNvPr id="7730" name="Google Shape;7730;p6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4"/>
          <p:cNvGrpSpPr/>
          <p:nvPr/>
        </p:nvGrpSpPr>
        <p:grpSpPr>
          <a:xfrm>
            <a:off x="3540920" y="3625988"/>
            <a:ext cx="290001" cy="355258"/>
            <a:chOff x="-45277900" y="3938500"/>
            <a:chExt cx="244975" cy="300100"/>
          </a:xfrm>
        </p:grpSpPr>
        <p:sp>
          <p:nvSpPr>
            <p:cNvPr id="7737" name="Google Shape;7737;p6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4"/>
          <p:cNvGrpSpPr/>
          <p:nvPr/>
        </p:nvGrpSpPr>
        <p:grpSpPr>
          <a:xfrm>
            <a:off x="2626869" y="4095090"/>
            <a:ext cx="355258" cy="355258"/>
            <a:chOff x="-44502875" y="3576975"/>
            <a:chExt cx="300100" cy="300100"/>
          </a:xfrm>
        </p:grpSpPr>
        <p:sp>
          <p:nvSpPr>
            <p:cNvPr id="7742" name="Google Shape;7742;p6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64"/>
          <p:cNvGrpSpPr/>
          <p:nvPr/>
        </p:nvGrpSpPr>
        <p:grpSpPr>
          <a:xfrm>
            <a:off x="4835456" y="1828361"/>
            <a:ext cx="356196" cy="354670"/>
            <a:chOff x="-13946200" y="3647075"/>
            <a:chExt cx="353650" cy="352100"/>
          </a:xfrm>
        </p:grpSpPr>
        <p:sp>
          <p:nvSpPr>
            <p:cNvPr id="7746" name="Google Shape;7746;p6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64"/>
          <p:cNvGrpSpPr/>
          <p:nvPr/>
        </p:nvGrpSpPr>
        <p:grpSpPr>
          <a:xfrm>
            <a:off x="6618849" y="1387844"/>
            <a:ext cx="357002" cy="354267"/>
            <a:chOff x="-12163025" y="3214275"/>
            <a:chExt cx="354450" cy="351700"/>
          </a:xfrm>
        </p:grpSpPr>
        <p:sp>
          <p:nvSpPr>
            <p:cNvPr id="7753" name="Google Shape;7753;p6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64"/>
          <p:cNvGrpSpPr/>
          <p:nvPr/>
        </p:nvGrpSpPr>
        <p:grpSpPr>
          <a:xfrm>
            <a:off x="6619629" y="1827581"/>
            <a:ext cx="355441" cy="356232"/>
            <a:chOff x="-12160675" y="3647875"/>
            <a:chExt cx="352900" cy="353650"/>
          </a:xfrm>
        </p:grpSpPr>
        <p:sp>
          <p:nvSpPr>
            <p:cNvPr id="7757" name="Google Shape;7757;p6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4"/>
          <p:cNvGrpSpPr/>
          <p:nvPr/>
        </p:nvGrpSpPr>
        <p:grpSpPr>
          <a:xfrm>
            <a:off x="6630345" y="2272036"/>
            <a:ext cx="354635" cy="356232"/>
            <a:chOff x="-12160675" y="4081850"/>
            <a:chExt cx="352100" cy="353650"/>
          </a:xfrm>
        </p:grpSpPr>
        <p:sp>
          <p:nvSpPr>
            <p:cNvPr id="7765" name="Google Shape;7765;p6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64"/>
          <p:cNvGrpSpPr/>
          <p:nvPr/>
        </p:nvGrpSpPr>
        <p:grpSpPr>
          <a:xfrm>
            <a:off x="4835311" y="2746480"/>
            <a:ext cx="355416" cy="355652"/>
            <a:chOff x="-10391650" y="3180600"/>
            <a:chExt cx="352875" cy="353075"/>
          </a:xfrm>
        </p:grpSpPr>
        <p:sp>
          <p:nvSpPr>
            <p:cNvPr id="7772" name="Google Shape;7772;p6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64"/>
          <p:cNvGrpSpPr/>
          <p:nvPr/>
        </p:nvGrpSpPr>
        <p:grpSpPr>
          <a:xfrm>
            <a:off x="4835310" y="3223278"/>
            <a:ext cx="354635" cy="353890"/>
            <a:chOff x="-10390875" y="3616350"/>
            <a:chExt cx="352100" cy="351325"/>
          </a:xfrm>
        </p:grpSpPr>
        <p:sp>
          <p:nvSpPr>
            <p:cNvPr id="7779" name="Google Shape;7779;p6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64"/>
          <p:cNvGrpSpPr/>
          <p:nvPr/>
        </p:nvGrpSpPr>
        <p:grpSpPr>
          <a:xfrm>
            <a:off x="7502285" y="2747943"/>
            <a:ext cx="312585" cy="354670"/>
            <a:chOff x="-10370400" y="4049550"/>
            <a:chExt cx="310350" cy="352100"/>
          </a:xfrm>
        </p:grpSpPr>
        <p:sp>
          <p:nvSpPr>
            <p:cNvPr id="7783" name="Google Shape;7783;p6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64"/>
          <p:cNvGrpSpPr/>
          <p:nvPr/>
        </p:nvGrpSpPr>
        <p:grpSpPr>
          <a:xfrm>
            <a:off x="6606541" y="2746884"/>
            <a:ext cx="379236" cy="354847"/>
            <a:chOff x="-8674650" y="3210975"/>
            <a:chExt cx="376525" cy="352275"/>
          </a:xfrm>
        </p:grpSpPr>
        <p:sp>
          <p:nvSpPr>
            <p:cNvPr id="7789" name="Google Shape;7789;p6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64"/>
          <p:cNvGrpSpPr/>
          <p:nvPr/>
        </p:nvGrpSpPr>
        <p:grpSpPr>
          <a:xfrm>
            <a:off x="5278038" y="1828361"/>
            <a:ext cx="356221" cy="354670"/>
            <a:chOff x="-13512225" y="3647075"/>
            <a:chExt cx="353675" cy="352100"/>
          </a:xfrm>
        </p:grpSpPr>
        <p:sp>
          <p:nvSpPr>
            <p:cNvPr id="7796" name="Google Shape;7796;p6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64"/>
          <p:cNvGrpSpPr/>
          <p:nvPr/>
        </p:nvGrpSpPr>
        <p:grpSpPr>
          <a:xfrm>
            <a:off x="5288351" y="2272427"/>
            <a:ext cx="356221" cy="355451"/>
            <a:chOff x="-13512225" y="4080275"/>
            <a:chExt cx="353675" cy="352875"/>
          </a:xfrm>
        </p:grpSpPr>
        <p:sp>
          <p:nvSpPr>
            <p:cNvPr id="7807" name="Google Shape;7807;p6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64"/>
          <p:cNvGrpSpPr/>
          <p:nvPr/>
        </p:nvGrpSpPr>
        <p:grpSpPr>
          <a:xfrm>
            <a:off x="7061431" y="1419788"/>
            <a:ext cx="356196" cy="290379"/>
            <a:chOff x="-11728250" y="3245400"/>
            <a:chExt cx="353650" cy="288275"/>
          </a:xfrm>
        </p:grpSpPr>
        <p:sp>
          <p:nvSpPr>
            <p:cNvPr id="7819" name="Google Shape;7819;p6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64"/>
          <p:cNvGrpSpPr/>
          <p:nvPr/>
        </p:nvGrpSpPr>
        <p:grpSpPr>
          <a:xfrm>
            <a:off x="7093939" y="2272427"/>
            <a:ext cx="311804" cy="355451"/>
            <a:chOff x="-11703850" y="4081850"/>
            <a:chExt cx="309575" cy="352875"/>
          </a:xfrm>
        </p:grpSpPr>
        <p:sp>
          <p:nvSpPr>
            <p:cNvPr id="7825" name="Google Shape;7825;p6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64"/>
          <p:cNvGrpSpPr/>
          <p:nvPr/>
        </p:nvGrpSpPr>
        <p:grpSpPr>
          <a:xfrm>
            <a:off x="5282595" y="2746580"/>
            <a:ext cx="357002" cy="355451"/>
            <a:chOff x="-9958475" y="3180025"/>
            <a:chExt cx="354450" cy="352875"/>
          </a:xfrm>
        </p:grpSpPr>
        <p:sp>
          <p:nvSpPr>
            <p:cNvPr id="7834" name="Google Shape;7834;p6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64"/>
          <p:cNvGrpSpPr/>
          <p:nvPr/>
        </p:nvGrpSpPr>
        <p:grpSpPr>
          <a:xfrm>
            <a:off x="5291722" y="3222561"/>
            <a:ext cx="337966" cy="355325"/>
            <a:chOff x="-9949025" y="3615575"/>
            <a:chExt cx="335550" cy="352750"/>
          </a:xfrm>
        </p:grpSpPr>
        <p:sp>
          <p:nvSpPr>
            <p:cNvPr id="7838" name="Google Shape;7838;p6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64"/>
          <p:cNvGrpSpPr/>
          <p:nvPr/>
        </p:nvGrpSpPr>
        <p:grpSpPr>
          <a:xfrm>
            <a:off x="7926568" y="2746067"/>
            <a:ext cx="360175" cy="358423"/>
            <a:chOff x="-9961625" y="4048175"/>
            <a:chExt cx="357600" cy="355825"/>
          </a:xfrm>
        </p:grpSpPr>
        <p:sp>
          <p:nvSpPr>
            <p:cNvPr id="7842" name="Google Shape;7842;p6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4"/>
          <p:cNvGrpSpPr/>
          <p:nvPr/>
        </p:nvGrpSpPr>
        <p:grpSpPr>
          <a:xfrm>
            <a:off x="6613289" y="3221579"/>
            <a:ext cx="364959" cy="357289"/>
            <a:chOff x="-8680950" y="3624225"/>
            <a:chExt cx="362350" cy="354700"/>
          </a:xfrm>
        </p:grpSpPr>
        <p:sp>
          <p:nvSpPr>
            <p:cNvPr id="7849" name="Google Shape;7849;p6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64"/>
          <p:cNvGrpSpPr/>
          <p:nvPr/>
        </p:nvGrpSpPr>
        <p:grpSpPr>
          <a:xfrm>
            <a:off x="5749533" y="1387239"/>
            <a:ext cx="313365" cy="355476"/>
            <a:chOff x="-13056975" y="3212300"/>
            <a:chExt cx="311125" cy="352900"/>
          </a:xfrm>
        </p:grpSpPr>
        <p:sp>
          <p:nvSpPr>
            <p:cNvPr id="7856" name="Google Shape;7856;p6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64"/>
          <p:cNvGrpSpPr/>
          <p:nvPr/>
        </p:nvGrpSpPr>
        <p:grpSpPr>
          <a:xfrm>
            <a:off x="5726921" y="1828034"/>
            <a:ext cx="358588" cy="355325"/>
            <a:chOff x="-13077450" y="3647075"/>
            <a:chExt cx="356025" cy="352750"/>
          </a:xfrm>
        </p:grpSpPr>
        <p:sp>
          <p:nvSpPr>
            <p:cNvPr id="7861" name="Google Shape;7861;p6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64"/>
          <p:cNvGrpSpPr/>
          <p:nvPr/>
        </p:nvGrpSpPr>
        <p:grpSpPr>
          <a:xfrm>
            <a:off x="5738027" y="2271633"/>
            <a:ext cx="357002" cy="357037"/>
            <a:chOff x="-13079025" y="4079475"/>
            <a:chExt cx="354450" cy="354450"/>
          </a:xfrm>
        </p:grpSpPr>
        <p:sp>
          <p:nvSpPr>
            <p:cNvPr id="7865" name="Google Shape;7865;p6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64"/>
          <p:cNvGrpSpPr/>
          <p:nvPr/>
        </p:nvGrpSpPr>
        <p:grpSpPr>
          <a:xfrm>
            <a:off x="7511094" y="1387642"/>
            <a:ext cx="356221" cy="354670"/>
            <a:chOff x="-11292700" y="3213875"/>
            <a:chExt cx="353675" cy="352100"/>
          </a:xfrm>
        </p:grpSpPr>
        <p:sp>
          <p:nvSpPr>
            <p:cNvPr id="7870" name="Google Shape;7870;p6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64"/>
          <p:cNvGrpSpPr/>
          <p:nvPr/>
        </p:nvGrpSpPr>
        <p:grpSpPr>
          <a:xfrm>
            <a:off x="7505152" y="1827581"/>
            <a:ext cx="368106" cy="356232"/>
            <a:chOff x="-11299000" y="3647875"/>
            <a:chExt cx="365475" cy="353650"/>
          </a:xfrm>
        </p:grpSpPr>
        <p:sp>
          <p:nvSpPr>
            <p:cNvPr id="7878" name="Google Shape;7878;p6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64"/>
          <p:cNvGrpSpPr/>
          <p:nvPr/>
        </p:nvGrpSpPr>
        <p:grpSpPr>
          <a:xfrm>
            <a:off x="7520614" y="2283532"/>
            <a:ext cx="357808" cy="333240"/>
            <a:chOff x="-11295075" y="4092875"/>
            <a:chExt cx="355250" cy="330825"/>
          </a:xfrm>
        </p:grpSpPr>
        <p:sp>
          <p:nvSpPr>
            <p:cNvPr id="7885" name="Google Shape;7885;p6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64"/>
          <p:cNvGrpSpPr/>
          <p:nvPr/>
        </p:nvGrpSpPr>
        <p:grpSpPr>
          <a:xfrm>
            <a:off x="5746214" y="2746580"/>
            <a:ext cx="312585" cy="355451"/>
            <a:chOff x="-9500075" y="3180800"/>
            <a:chExt cx="310350" cy="352875"/>
          </a:xfrm>
        </p:grpSpPr>
        <p:sp>
          <p:nvSpPr>
            <p:cNvPr id="7891" name="Google Shape;7891;p6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4"/>
          <p:cNvGrpSpPr/>
          <p:nvPr/>
        </p:nvGrpSpPr>
        <p:grpSpPr>
          <a:xfrm>
            <a:off x="5724005" y="3222095"/>
            <a:ext cx="356221" cy="356257"/>
            <a:chOff x="-9523700" y="3614000"/>
            <a:chExt cx="353675" cy="353675"/>
          </a:xfrm>
        </p:grpSpPr>
        <p:sp>
          <p:nvSpPr>
            <p:cNvPr id="7901" name="Google Shape;7901;p6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64"/>
          <p:cNvGrpSpPr/>
          <p:nvPr/>
        </p:nvGrpSpPr>
        <p:grpSpPr>
          <a:xfrm>
            <a:off x="7508956" y="3244737"/>
            <a:ext cx="356221" cy="354670"/>
            <a:chOff x="-9523700" y="4049550"/>
            <a:chExt cx="353675" cy="352100"/>
          </a:xfrm>
        </p:grpSpPr>
        <p:sp>
          <p:nvSpPr>
            <p:cNvPr id="7911" name="Google Shape;7911;p6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64"/>
          <p:cNvGrpSpPr/>
          <p:nvPr/>
        </p:nvGrpSpPr>
        <p:grpSpPr>
          <a:xfrm>
            <a:off x="7065071" y="3244710"/>
            <a:ext cx="357002" cy="311029"/>
            <a:chOff x="-8209150" y="3659675"/>
            <a:chExt cx="354450" cy="308775"/>
          </a:xfrm>
        </p:grpSpPr>
        <p:sp>
          <p:nvSpPr>
            <p:cNvPr id="7919" name="Google Shape;7919;p6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64"/>
          <p:cNvGrpSpPr/>
          <p:nvPr/>
        </p:nvGrpSpPr>
        <p:grpSpPr>
          <a:xfrm>
            <a:off x="6178632" y="2273623"/>
            <a:ext cx="356221" cy="353059"/>
            <a:chOff x="-12643475" y="4081850"/>
            <a:chExt cx="353675" cy="350500"/>
          </a:xfrm>
        </p:grpSpPr>
        <p:sp>
          <p:nvSpPr>
            <p:cNvPr id="7926" name="Google Shape;7926;p6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0" name="Google Shape;7930;p64"/>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1" name="Google Shape;7931;p64"/>
          <p:cNvGrpSpPr/>
          <p:nvPr/>
        </p:nvGrpSpPr>
        <p:grpSpPr>
          <a:xfrm>
            <a:off x="7961232" y="2283532"/>
            <a:ext cx="356221" cy="333240"/>
            <a:chOff x="-10858725" y="4092875"/>
            <a:chExt cx="353675" cy="330825"/>
          </a:xfrm>
        </p:grpSpPr>
        <p:sp>
          <p:nvSpPr>
            <p:cNvPr id="7932" name="Google Shape;7932;p6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64"/>
          <p:cNvGrpSpPr/>
          <p:nvPr/>
        </p:nvGrpSpPr>
        <p:grpSpPr>
          <a:xfrm>
            <a:off x="6219755" y="3222498"/>
            <a:ext cx="252278" cy="355451"/>
            <a:chOff x="-9039300" y="3614000"/>
            <a:chExt cx="250475" cy="352875"/>
          </a:xfrm>
        </p:grpSpPr>
        <p:sp>
          <p:nvSpPr>
            <p:cNvPr id="7939" name="Google Shape;7939;p6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4"/>
          <p:cNvGrpSpPr/>
          <p:nvPr/>
        </p:nvGrpSpPr>
        <p:grpSpPr>
          <a:xfrm>
            <a:off x="7951721" y="3244737"/>
            <a:ext cx="354635" cy="354670"/>
            <a:chOff x="-9088150" y="4049550"/>
            <a:chExt cx="352100" cy="352100"/>
          </a:xfrm>
        </p:grpSpPr>
        <p:sp>
          <p:nvSpPr>
            <p:cNvPr id="7942" name="Google Shape;7942;p6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64"/>
          <p:cNvGrpSpPr/>
          <p:nvPr/>
        </p:nvGrpSpPr>
        <p:grpSpPr>
          <a:xfrm>
            <a:off x="7086085" y="2746970"/>
            <a:ext cx="315757" cy="354670"/>
            <a:chOff x="-8191825" y="3174500"/>
            <a:chExt cx="313500" cy="352100"/>
          </a:xfrm>
        </p:grpSpPr>
        <p:sp>
          <p:nvSpPr>
            <p:cNvPr id="7949" name="Google Shape;7949;p6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64"/>
          <p:cNvGrpSpPr/>
          <p:nvPr/>
        </p:nvGrpSpPr>
        <p:grpSpPr>
          <a:xfrm>
            <a:off x="4835443" y="1387491"/>
            <a:ext cx="356221" cy="354973"/>
            <a:chOff x="-13947000" y="3212800"/>
            <a:chExt cx="353675" cy="352400"/>
          </a:xfrm>
        </p:grpSpPr>
        <p:sp>
          <p:nvSpPr>
            <p:cNvPr id="7953" name="Google Shape;7953;p6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5" name="Google Shape;7955;p64"/>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6" name="Google Shape;7956;p64"/>
          <p:cNvGrpSpPr/>
          <p:nvPr/>
        </p:nvGrpSpPr>
        <p:grpSpPr>
          <a:xfrm>
            <a:off x="5278038" y="1386849"/>
            <a:ext cx="356221" cy="356257"/>
            <a:chOff x="-13512225" y="3211525"/>
            <a:chExt cx="353675" cy="353675"/>
          </a:xfrm>
        </p:grpSpPr>
        <p:sp>
          <p:nvSpPr>
            <p:cNvPr id="7957" name="Google Shape;7957;p6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64"/>
          <p:cNvGrpSpPr/>
          <p:nvPr/>
        </p:nvGrpSpPr>
        <p:grpSpPr>
          <a:xfrm>
            <a:off x="6168320" y="1387239"/>
            <a:ext cx="356221" cy="355476"/>
            <a:chOff x="-12643475" y="3212300"/>
            <a:chExt cx="353675" cy="352900"/>
          </a:xfrm>
        </p:grpSpPr>
        <p:sp>
          <p:nvSpPr>
            <p:cNvPr id="7963" name="Google Shape;7963;p6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64"/>
          <p:cNvGrpSpPr/>
          <p:nvPr/>
        </p:nvGrpSpPr>
        <p:grpSpPr>
          <a:xfrm>
            <a:off x="6168320" y="1839013"/>
            <a:ext cx="356221" cy="333366"/>
            <a:chOff x="-12643475" y="3657325"/>
            <a:chExt cx="353675" cy="330950"/>
          </a:xfrm>
        </p:grpSpPr>
        <p:sp>
          <p:nvSpPr>
            <p:cNvPr id="7973" name="Google Shape;7973;p6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64"/>
          <p:cNvGrpSpPr/>
          <p:nvPr/>
        </p:nvGrpSpPr>
        <p:grpSpPr>
          <a:xfrm>
            <a:off x="7951322" y="1387642"/>
            <a:ext cx="355416" cy="354670"/>
            <a:chOff x="-10857925" y="3213875"/>
            <a:chExt cx="352875" cy="352100"/>
          </a:xfrm>
        </p:grpSpPr>
        <p:sp>
          <p:nvSpPr>
            <p:cNvPr id="7980" name="Google Shape;7980;p6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64"/>
          <p:cNvGrpSpPr/>
          <p:nvPr/>
        </p:nvGrpSpPr>
        <p:grpSpPr>
          <a:xfrm>
            <a:off x="6168237" y="2747071"/>
            <a:ext cx="356096" cy="354469"/>
            <a:chOff x="-9089725" y="3180200"/>
            <a:chExt cx="353550" cy="351900"/>
          </a:xfrm>
        </p:grpSpPr>
        <p:sp>
          <p:nvSpPr>
            <p:cNvPr id="7991" name="Google Shape;7991;p6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64"/>
          <p:cNvGrpSpPr/>
          <p:nvPr/>
        </p:nvGrpSpPr>
        <p:grpSpPr>
          <a:xfrm>
            <a:off x="7060235" y="1826875"/>
            <a:ext cx="358588" cy="357642"/>
            <a:chOff x="7083760" y="1971660"/>
            <a:chExt cx="358588" cy="357642"/>
          </a:xfrm>
        </p:grpSpPr>
        <p:sp>
          <p:nvSpPr>
            <p:cNvPr id="7994" name="Google Shape;7994;p6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6" name="Google Shape;8006;p6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007" name="Google Shape;8007;p6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11"/>
        <p:cNvGrpSpPr/>
        <p:nvPr/>
      </p:nvGrpSpPr>
      <p:grpSpPr>
        <a:xfrm>
          <a:off x="0" y="0"/>
          <a:ext cx="0" cy="0"/>
          <a:chOff x="0" y="0"/>
          <a:chExt cx="0" cy="0"/>
        </a:xfrm>
      </p:grpSpPr>
      <p:sp>
        <p:nvSpPr>
          <p:cNvPr id="8012" name="Google Shape;8012;p65"/>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3" name="Google Shape;8013;p65"/>
          <p:cNvGrpSpPr/>
          <p:nvPr/>
        </p:nvGrpSpPr>
        <p:grpSpPr>
          <a:xfrm>
            <a:off x="719610" y="2243507"/>
            <a:ext cx="452798" cy="449473"/>
            <a:chOff x="-21322300" y="3693325"/>
            <a:chExt cx="306400" cy="304150"/>
          </a:xfrm>
        </p:grpSpPr>
        <p:sp>
          <p:nvSpPr>
            <p:cNvPr id="8014" name="Google Shape;8014;p6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65"/>
          <p:cNvGrpSpPr/>
          <p:nvPr/>
        </p:nvGrpSpPr>
        <p:grpSpPr>
          <a:xfrm>
            <a:off x="719019" y="2810244"/>
            <a:ext cx="453980" cy="422540"/>
            <a:chOff x="-21322300" y="4077125"/>
            <a:chExt cx="307200" cy="285925"/>
          </a:xfrm>
        </p:grpSpPr>
        <p:sp>
          <p:nvSpPr>
            <p:cNvPr id="8019" name="Google Shape;8019;p6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65"/>
          <p:cNvGrpSpPr/>
          <p:nvPr/>
        </p:nvGrpSpPr>
        <p:grpSpPr>
          <a:xfrm>
            <a:off x="3496195" y="1689128"/>
            <a:ext cx="451653" cy="450212"/>
            <a:chOff x="-19394200" y="3333800"/>
            <a:chExt cx="305625" cy="304650"/>
          </a:xfrm>
        </p:grpSpPr>
        <p:sp>
          <p:nvSpPr>
            <p:cNvPr id="8032" name="Google Shape;8032;p6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65"/>
          <p:cNvGrpSpPr/>
          <p:nvPr/>
        </p:nvGrpSpPr>
        <p:grpSpPr>
          <a:xfrm>
            <a:off x="3495032" y="2243580"/>
            <a:ext cx="453980" cy="449325"/>
            <a:chOff x="-19396575" y="3708500"/>
            <a:chExt cx="307200" cy="304050"/>
          </a:xfrm>
        </p:grpSpPr>
        <p:sp>
          <p:nvSpPr>
            <p:cNvPr id="8042" name="Google Shape;8042;p6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65"/>
          <p:cNvGrpSpPr/>
          <p:nvPr/>
        </p:nvGrpSpPr>
        <p:grpSpPr>
          <a:xfrm>
            <a:off x="3489212" y="2796461"/>
            <a:ext cx="465618" cy="450101"/>
            <a:chOff x="-19394200" y="4084200"/>
            <a:chExt cx="315075" cy="304575"/>
          </a:xfrm>
        </p:grpSpPr>
        <p:sp>
          <p:nvSpPr>
            <p:cNvPr id="8046" name="Google Shape;8046;p6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5"/>
          <p:cNvGrpSpPr/>
          <p:nvPr/>
        </p:nvGrpSpPr>
        <p:grpSpPr>
          <a:xfrm>
            <a:off x="6294923" y="1689001"/>
            <a:ext cx="400447" cy="450470"/>
            <a:chOff x="-17526750" y="3309200"/>
            <a:chExt cx="270975" cy="304825"/>
          </a:xfrm>
        </p:grpSpPr>
        <p:sp>
          <p:nvSpPr>
            <p:cNvPr id="8053" name="Google Shape;8053;p6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65"/>
          <p:cNvGrpSpPr/>
          <p:nvPr/>
        </p:nvGrpSpPr>
        <p:grpSpPr>
          <a:xfrm>
            <a:off x="6271075" y="2244173"/>
            <a:ext cx="448143" cy="448143"/>
            <a:chOff x="-17542500" y="3684100"/>
            <a:chExt cx="303250" cy="303250"/>
          </a:xfrm>
        </p:grpSpPr>
        <p:sp>
          <p:nvSpPr>
            <p:cNvPr id="8059" name="Google Shape;8059;p6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65"/>
          <p:cNvGrpSpPr/>
          <p:nvPr/>
        </p:nvGrpSpPr>
        <p:grpSpPr>
          <a:xfrm>
            <a:off x="6270484" y="2810817"/>
            <a:ext cx="449325" cy="421395"/>
            <a:chOff x="-17542500" y="4068450"/>
            <a:chExt cx="304050" cy="285150"/>
          </a:xfrm>
        </p:grpSpPr>
        <p:sp>
          <p:nvSpPr>
            <p:cNvPr id="8067" name="Google Shape;8067;p6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65"/>
          <p:cNvGrpSpPr/>
          <p:nvPr/>
        </p:nvGrpSpPr>
        <p:grpSpPr>
          <a:xfrm>
            <a:off x="3500906" y="3342211"/>
            <a:ext cx="343404" cy="449325"/>
            <a:chOff x="-15652200" y="3335975"/>
            <a:chExt cx="232375" cy="304050"/>
          </a:xfrm>
        </p:grpSpPr>
        <p:sp>
          <p:nvSpPr>
            <p:cNvPr id="8074" name="Google Shape;8074;p6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65"/>
          <p:cNvGrpSpPr/>
          <p:nvPr/>
        </p:nvGrpSpPr>
        <p:grpSpPr>
          <a:xfrm>
            <a:off x="1274819" y="2243729"/>
            <a:ext cx="449325" cy="449030"/>
            <a:chOff x="-20945825" y="3692175"/>
            <a:chExt cx="304050" cy="303850"/>
          </a:xfrm>
        </p:grpSpPr>
        <p:sp>
          <p:nvSpPr>
            <p:cNvPr id="8084" name="Google Shape;8084;p6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5"/>
          <p:cNvGrpSpPr/>
          <p:nvPr/>
        </p:nvGrpSpPr>
        <p:grpSpPr>
          <a:xfrm>
            <a:off x="4081644" y="1689848"/>
            <a:ext cx="372516" cy="448771"/>
            <a:chOff x="-18994100" y="3334775"/>
            <a:chExt cx="252075" cy="303675"/>
          </a:xfrm>
        </p:grpSpPr>
        <p:sp>
          <p:nvSpPr>
            <p:cNvPr id="8089" name="Google Shape;8089;p6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5"/>
          <p:cNvGrpSpPr/>
          <p:nvPr/>
        </p:nvGrpSpPr>
        <p:grpSpPr>
          <a:xfrm>
            <a:off x="4096200" y="2244743"/>
            <a:ext cx="343404" cy="446998"/>
            <a:chOff x="-18983850" y="3710075"/>
            <a:chExt cx="232375" cy="302475"/>
          </a:xfrm>
        </p:grpSpPr>
        <p:sp>
          <p:nvSpPr>
            <p:cNvPr id="8094" name="Google Shape;8094;p6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65"/>
          <p:cNvGrpSpPr/>
          <p:nvPr/>
        </p:nvGrpSpPr>
        <p:grpSpPr>
          <a:xfrm>
            <a:off x="1274247" y="1689573"/>
            <a:ext cx="450470" cy="449325"/>
            <a:chOff x="-20946600" y="3317850"/>
            <a:chExt cx="304825" cy="304050"/>
          </a:xfrm>
        </p:grpSpPr>
        <p:sp>
          <p:nvSpPr>
            <p:cNvPr id="8099" name="Google Shape;8099;p6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65"/>
          <p:cNvGrpSpPr/>
          <p:nvPr/>
        </p:nvGrpSpPr>
        <p:grpSpPr>
          <a:xfrm>
            <a:off x="1300422" y="2797442"/>
            <a:ext cx="398119" cy="448143"/>
            <a:chOff x="-20930075" y="4066100"/>
            <a:chExt cx="269400" cy="303250"/>
          </a:xfrm>
        </p:grpSpPr>
        <p:sp>
          <p:nvSpPr>
            <p:cNvPr id="8103" name="Google Shape;8103;p6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65"/>
          <p:cNvGrpSpPr/>
          <p:nvPr/>
        </p:nvGrpSpPr>
        <p:grpSpPr>
          <a:xfrm>
            <a:off x="4042667" y="2797422"/>
            <a:ext cx="450470" cy="448180"/>
            <a:chOff x="-19020075" y="4084200"/>
            <a:chExt cx="304825" cy="303275"/>
          </a:xfrm>
        </p:grpSpPr>
        <p:sp>
          <p:nvSpPr>
            <p:cNvPr id="8106" name="Google Shape;8106;p6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65"/>
          <p:cNvGrpSpPr/>
          <p:nvPr/>
        </p:nvGrpSpPr>
        <p:grpSpPr>
          <a:xfrm>
            <a:off x="6859931" y="1689001"/>
            <a:ext cx="396937" cy="450470"/>
            <a:chOff x="-17149475" y="3309200"/>
            <a:chExt cx="268600" cy="304825"/>
          </a:xfrm>
        </p:grpSpPr>
        <p:sp>
          <p:nvSpPr>
            <p:cNvPr id="8116" name="Google Shape;8116;p6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65"/>
          <p:cNvGrpSpPr/>
          <p:nvPr/>
        </p:nvGrpSpPr>
        <p:grpSpPr>
          <a:xfrm>
            <a:off x="6833737" y="2258120"/>
            <a:ext cx="449325" cy="420249"/>
            <a:chOff x="-17168375" y="3692750"/>
            <a:chExt cx="304050" cy="284375"/>
          </a:xfrm>
        </p:grpSpPr>
        <p:sp>
          <p:nvSpPr>
            <p:cNvPr id="8119" name="Google Shape;8119;p6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65"/>
          <p:cNvGrpSpPr/>
          <p:nvPr/>
        </p:nvGrpSpPr>
        <p:grpSpPr>
          <a:xfrm>
            <a:off x="6830246" y="2796852"/>
            <a:ext cx="456308" cy="449325"/>
            <a:chOff x="-17170750" y="4058800"/>
            <a:chExt cx="308775" cy="304050"/>
          </a:xfrm>
        </p:grpSpPr>
        <p:sp>
          <p:nvSpPr>
            <p:cNvPr id="8127" name="Google Shape;8127;p6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65"/>
          <p:cNvGrpSpPr/>
          <p:nvPr/>
        </p:nvGrpSpPr>
        <p:grpSpPr>
          <a:xfrm>
            <a:off x="5692143" y="3343358"/>
            <a:ext cx="450470" cy="446998"/>
            <a:chOff x="-15688425" y="3707725"/>
            <a:chExt cx="304825" cy="302475"/>
          </a:xfrm>
        </p:grpSpPr>
        <p:sp>
          <p:nvSpPr>
            <p:cNvPr id="8145" name="Google Shape;8145;p6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65"/>
          <p:cNvGrpSpPr/>
          <p:nvPr/>
        </p:nvGrpSpPr>
        <p:grpSpPr>
          <a:xfrm>
            <a:off x="1836300" y="1690441"/>
            <a:ext cx="451653" cy="447589"/>
            <a:chOff x="-20572500" y="3319025"/>
            <a:chExt cx="305625" cy="302875"/>
          </a:xfrm>
        </p:grpSpPr>
        <p:sp>
          <p:nvSpPr>
            <p:cNvPr id="8152" name="Google Shape;8152;p6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65"/>
          <p:cNvGrpSpPr/>
          <p:nvPr/>
        </p:nvGrpSpPr>
        <p:grpSpPr>
          <a:xfrm>
            <a:off x="1837463" y="2305410"/>
            <a:ext cx="449325" cy="325670"/>
            <a:chOff x="-20571700" y="3722875"/>
            <a:chExt cx="304050" cy="220375"/>
          </a:xfrm>
        </p:grpSpPr>
        <p:sp>
          <p:nvSpPr>
            <p:cNvPr id="8155" name="Google Shape;8155;p6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65"/>
          <p:cNvGrpSpPr/>
          <p:nvPr/>
        </p:nvGrpSpPr>
        <p:grpSpPr>
          <a:xfrm>
            <a:off x="1836891" y="2796278"/>
            <a:ext cx="450470" cy="450470"/>
            <a:chOff x="-20571700" y="4066875"/>
            <a:chExt cx="304825" cy="304825"/>
          </a:xfrm>
        </p:grpSpPr>
        <p:sp>
          <p:nvSpPr>
            <p:cNvPr id="8163" name="Google Shape;8163;p6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65"/>
          <p:cNvGrpSpPr/>
          <p:nvPr/>
        </p:nvGrpSpPr>
        <p:grpSpPr>
          <a:xfrm>
            <a:off x="4603593" y="1688259"/>
            <a:ext cx="453980" cy="451948"/>
            <a:chOff x="-18645175" y="3334200"/>
            <a:chExt cx="307200" cy="305825"/>
          </a:xfrm>
        </p:grpSpPr>
        <p:sp>
          <p:nvSpPr>
            <p:cNvPr id="8170" name="Google Shape;8170;p6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65"/>
          <p:cNvGrpSpPr/>
          <p:nvPr/>
        </p:nvGrpSpPr>
        <p:grpSpPr>
          <a:xfrm>
            <a:off x="4604184" y="2242989"/>
            <a:ext cx="452798" cy="450507"/>
            <a:chOff x="-18645175" y="3708500"/>
            <a:chExt cx="306400" cy="304850"/>
          </a:xfrm>
        </p:grpSpPr>
        <p:sp>
          <p:nvSpPr>
            <p:cNvPr id="8176" name="Google Shape;8176;p6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65"/>
          <p:cNvGrpSpPr/>
          <p:nvPr/>
        </p:nvGrpSpPr>
        <p:grpSpPr>
          <a:xfrm>
            <a:off x="4601857" y="2795630"/>
            <a:ext cx="457453" cy="451763"/>
            <a:chOff x="-18647525" y="4082625"/>
            <a:chExt cx="309550" cy="305700"/>
          </a:xfrm>
        </p:grpSpPr>
        <p:sp>
          <p:nvSpPr>
            <p:cNvPr id="8184" name="Google Shape;8184;p6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65"/>
          <p:cNvGrpSpPr/>
          <p:nvPr/>
        </p:nvGrpSpPr>
        <p:grpSpPr>
          <a:xfrm>
            <a:off x="7412241" y="1689592"/>
            <a:ext cx="395755" cy="449288"/>
            <a:chOff x="-16775350" y="3309200"/>
            <a:chExt cx="267800" cy="304025"/>
          </a:xfrm>
        </p:grpSpPr>
        <p:sp>
          <p:nvSpPr>
            <p:cNvPr id="8189" name="Google Shape;8189;p6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65"/>
          <p:cNvGrpSpPr/>
          <p:nvPr/>
        </p:nvGrpSpPr>
        <p:grpSpPr>
          <a:xfrm>
            <a:off x="7412241" y="2241827"/>
            <a:ext cx="395755" cy="452835"/>
            <a:chOff x="-16775350" y="3683300"/>
            <a:chExt cx="267800" cy="306425"/>
          </a:xfrm>
        </p:grpSpPr>
        <p:sp>
          <p:nvSpPr>
            <p:cNvPr id="8193" name="Google Shape;8193;p6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65"/>
          <p:cNvGrpSpPr/>
          <p:nvPr/>
        </p:nvGrpSpPr>
        <p:grpSpPr>
          <a:xfrm>
            <a:off x="7384292" y="2796870"/>
            <a:ext cx="451653" cy="449288"/>
            <a:chOff x="-16794250" y="4058225"/>
            <a:chExt cx="305625" cy="304025"/>
          </a:xfrm>
        </p:grpSpPr>
        <p:sp>
          <p:nvSpPr>
            <p:cNvPr id="8197" name="Google Shape;8197;p6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6" name="Google Shape;8206;p65"/>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7" name="Google Shape;8207;p65"/>
          <p:cNvGrpSpPr/>
          <p:nvPr/>
        </p:nvGrpSpPr>
        <p:grpSpPr>
          <a:xfrm>
            <a:off x="2385709" y="1689573"/>
            <a:ext cx="457453" cy="449325"/>
            <a:chOff x="-20199150" y="3317850"/>
            <a:chExt cx="309550" cy="304050"/>
          </a:xfrm>
        </p:grpSpPr>
        <p:sp>
          <p:nvSpPr>
            <p:cNvPr id="8208" name="Google Shape;8208;p6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65"/>
          <p:cNvGrpSpPr/>
          <p:nvPr/>
        </p:nvGrpSpPr>
        <p:grpSpPr>
          <a:xfrm>
            <a:off x="2388036" y="2242861"/>
            <a:ext cx="452798" cy="450766"/>
            <a:chOff x="-20199150" y="3693150"/>
            <a:chExt cx="306400" cy="305025"/>
          </a:xfrm>
        </p:grpSpPr>
        <p:sp>
          <p:nvSpPr>
            <p:cNvPr id="8216" name="Google Shape;8216;p6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65"/>
          <p:cNvGrpSpPr/>
          <p:nvPr/>
        </p:nvGrpSpPr>
        <p:grpSpPr>
          <a:xfrm>
            <a:off x="2388609" y="2795687"/>
            <a:ext cx="451653" cy="451653"/>
            <a:chOff x="-20197575" y="4066875"/>
            <a:chExt cx="305625" cy="305625"/>
          </a:xfrm>
        </p:grpSpPr>
        <p:sp>
          <p:nvSpPr>
            <p:cNvPr id="8223" name="Google Shape;8223;p6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65"/>
          <p:cNvGrpSpPr/>
          <p:nvPr/>
        </p:nvGrpSpPr>
        <p:grpSpPr>
          <a:xfrm>
            <a:off x="5170827" y="1687520"/>
            <a:ext cx="449325" cy="453426"/>
            <a:chOff x="-18271050" y="3333200"/>
            <a:chExt cx="304050" cy="306825"/>
          </a:xfrm>
        </p:grpSpPr>
        <p:sp>
          <p:nvSpPr>
            <p:cNvPr id="8232" name="Google Shape;8232;p6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65"/>
          <p:cNvGrpSpPr/>
          <p:nvPr/>
        </p:nvGrpSpPr>
        <p:grpSpPr>
          <a:xfrm>
            <a:off x="5171399" y="2244171"/>
            <a:ext cx="448180" cy="448143"/>
            <a:chOff x="-18270275" y="3710875"/>
            <a:chExt cx="303275" cy="303250"/>
          </a:xfrm>
        </p:grpSpPr>
        <p:sp>
          <p:nvSpPr>
            <p:cNvPr id="8238" name="Google Shape;8238;p6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65"/>
          <p:cNvGrpSpPr/>
          <p:nvPr/>
        </p:nvGrpSpPr>
        <p:grpSpPr>
          <a:xfrm>
            <a:off x="5224951" y="2797422"/>
            <a:ext cx="341076" cy="448180"/>
            <a:chOff x="-18234025" y="4084200"/>
            <a:chExt cx="230800" cy="303275"/>
          </a:xfrm>
        </p:grpSpPr>
        <p:sp>
          <p:nvSpPr>
            <p:cNvPr id="8245" name="Google Shape;8245;p6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5"/>
          <p:cNvGrpSpPr/>
          <p:nvPr/>
        </p:nvGrpSpPr>
        <p:grpSpPr>
          <a:xfrm>
            <a:off x="2337506" y="3341641"/>
            <a:ext cx="449325" cy="450470"/>
            <a:chOff x="-16419350" y="3308400"/>
            <a:chExt cx="304050" cy="304825"/>
          </a:xfrm>
        </p:grpSpPr>
        <p:sp>
          <p:nvSpPr>
            <p:cNvPr id="8249" name="Google Shape;8249;p6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65"/>
          <p:cNvGrpSpPr/>
          <p:nvPr/>
        </p:nvGrpSpPr>
        <p:grpSpPr>
          <a:xfrm>
            <a:off x="4609062" y="3340423"/>
            <a:ext cx="395755" cy="452872"/>
            <a:chOff x="-16401225" y="3683275"/>
            <a:chExt cx="267800" cy="306450"/>
          </a:xfrm>
        </p:grpSpPr>
        <p:sp>
          <p:nvSpPr>
            <p:cNvPr id="8257" name="Google Shape;8257;p6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4" name="Google Shape;8264;p65"/>
          <p:cNvGrpSpPr/>
          <p:nvPr/>
        </p:nvGrpSpPr>
        <p:grpSpPr>
          <a:xfrm>
            <a:off x="7974511" y="2797062"/>
            <a:ext cx="450470" cy="448180"/>
            <a:chOff x="-16419350" y="4058200"/>
            <a:chExt cx="304825" cy="303275"/>
          </a:xfrm>
        </p:grpSpPr>
        <p:sp>
          <p:nvSpPr>
            <p:cNvPr id="8265" name="Google Shape;8265;p6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65"/>
          <p:cNvGrpSpPr/>
          <p:nvPr/>
        </p:nvGrpSpPr>
        <p:grpSpPr>
          <a:xfrm>
            <a:off x="4001398" y="3343080"/>
            <a:ext cx="450507" cy="447589"/>
            <a:chOff x="-15296200" y="3326900"/>
            <a:chExt cx="304850" cy="302875"/>
          </a:xfrm>
        </p:grpSpPr>
        <p:sp>
          <p:nvSpPr>
            <p:cNvPr id="8273" name="Google Shape;8273;p6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65"/>
          <p:cNvGrpSpPr/>
          <p:nvPr/>
        </p:nvGrpSpPr>
        <p:grpSpPr>
          <a:xfrm>
            <a:off x="2917051" y="1706881"/>
            <a:ext cx="486566" cy="414708"/>
            <a:chOff x="-19835275" y="3330250"/>
            <a:chExt cx="329250" cy="280625"/>
          </a:xfrm>
        </p:grpSpPr>
        <p:sp>
          <p:nvSpPr>
            <p:cNvPr id="8279" name="Google Shape;8279;p6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65"/>
          <p:cNvGrpSpPr/>
          <p:nvPr/>
        </p:nvGrpSpPr>
        <p:grpSpPr>
          <a:xfrm>
            <a:off x="2935080" y="2243470"/>
            <a:ext cx="450507" cy="449547"/>
            <a:chOff x="-19822675" y="3692750"/>
            <a:chExt cx="304850" cy="304200"/>
          </a:xfrm>
        </p:grpSpPr>
        <p:sp>
          <p:nvSpPr>
            <p:cNvPr id="8283" name="Google Shape;8283;p6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65"/>
          <p:cNvGrpSpPr/>
          <p:nvPr/>
        </p:nvGrpSpPr>
        <p:grpSpPr>
          <a:xfrm>
            <a:off x="2935672" y="2796278"/>
            <a:ext cx="449325" cy="450470"/>
            <a:chOff x="-19822675" y="4066875"/>
            <a:chExt cx="304050" cy="304825"/>
          </a:xfrm>
        </p:grpSpPr>
        <p:sp>
          <p:nvSpPr>
            <p:cNvPr id="8289" name="Google Shape;8289;p6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65"/>
          <p:cNvGrpSpPr/>
          <p:nvPr/>
        </p:nvGrpSpPr>
        <p:grpSpPr>
          <a:xfrm>
            <a:off x="5744740" y="1689571"/>
            <a:ext cx="399302" cy="449325"/>
            <a:chOff x="-17878825" y="3334400"/>
            <a:chExt cx="270200" cy="304050"/>
          </a:xfrm>
        </p:grpSpPr>
        <p:sp>
          <p:nvSpPr>
            <p:cNvPr id="8296" name="Google Shape;8296;p6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65"/>
          <p:cNvGrpSpPr/>
          <p:nvPr/>
        </p:nvGrpSpPr>
        <p:grpSpPr>
          <a:xfrm>
            <a:off x="5718565" y="2242416"/>
            <a:ext cx="451653" cy="451653"/>
            <a:chOff x="-17896150" y="3709300"/>
            <a:chExt cx="305625" cy="305625"/>
          </a:xfrm>
        </p:grpSpPr>
        <p:sp>
          <p:nvSpPr>
            <p:cNvPr id="8304" name="Google Shape;8304;p6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65"/>
          <p:cNvGrpSpPr/>
          <p:nvPr/>
        </p:nvGrpSpPr>
        <p:grpSpPr>
          <a:xfrm>
            <a:off x="5746495" y="2795686"/>
            <a:ext cx="395792" cy="451653"/>
            <a:chOff x="-17878025" y="4082625"/>
            <a:chExt cx="267825" cy="305625"/>
          </a:xfrm>
        </p:grpSpPr>
        <p:sp>
          <p:nvSpPr>
            <p:cNvPr id="8309" name="Google Shape;8309;p6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65"/>
          <p:cNvGrpSpPr/>
          <p:nvPr/>
        </p:nvGrpSpPr>
        <p:grpSpPr>
          <a:xfrm>
            <a:off x="2890388" y="3355015"/>
            <a:ext cx="450507" cy="423722"/>
            <a:chOff x="-16044450" y="3317850"/>
            <a:chExt cx="304850" cy="286725"/>
          </a:xfrm>
        </p:grpSpPr>
        <p:sp>
          <p:nvSpPr>
            <p:cNvPr id="8317" name="Google Shape;8317;p6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1" name="Google Shape;8321;p65"/>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2" name="Google Shape;8322;p65"/>
          <p:cNvGrpSpPr/>
          <p:nvPr/>
        </p:nvGrpSpPr>
        <p:grpSpPr>
          <a:xfrm>
            <a:off x="8012905" y="2243724"/>
            <a:ext cx="373662" cy="449030"/>
            <a:chOff x="-16018450" y="4058400"/>
            <a:chExt cx="252850" cy="303850"/>
          </a:xfrm>
        </p:grpSpPr>
        <p:sp>
          <p:nvSpPr>
            <p:cNvPr id="8323" name="Google Shape;8323;p6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7" name="Google Shape;8327;p65"/>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32"/>
        <p:cNvGrpSpPr/>
        <p:nvPr/>
      </p:nvGrpSpPr>
      <p:grpSpPr>
        <a:xfrm>
          <a:off x="0" y="0"/>
          <a:ext cx="0" cy="0"/>
          <a:chOff x="0" y="0"/>
          <a:chExt cx="0" cy="0"/>
        </a:xfrm>
      </p:grpSpPr>
      <p:grpSp>
        <p:nvGrpSpPr>
          <p:cNvPr id="8333" name="Google Shape;8333;p66"/>
          <p:cNvGrpSpPr/>
          <p:nvPr/>
        </p:nvGrpSpPr>
        <p:grpSpPr>
          <a:xfrm>
            <a:off x="829817" y="1689241"/>
            <a:ext cx="442337" cy="419623"/>
            <a:chOff x="-6696925" y="3272575"/>
            <a:chExt cx="307200" cy="291425"/>
          </a:xfrm>
        </p:grpSpPr>
        <p:sp>
          <p:nvSpPr>
            <p:cNvPr id="8334" name="Google Shape;8334;p6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6"/>
          <p:cNvGrpSpPr/>
          <p:nvPr/>
        </p:nvGrpSpPr>
        <p:grpSpPr>
          <a:xfrm>
            <a:off x="829799" y="2204636"/>
            <a:ext cx="442373" cy="420775"/>
            <a:chOff x="-6690625" y="3631325"/>
            <a:chExt cx="307225" cy="292225"/>
          </a:xfrm>
        </p:grpSpPr>
        <p:sp>
          <p:nvSpPr>
            <p:cNvPr id="8337" name="Google Shape;8337;p6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6"/>
          <p:cNvGrpSpPr/>
          <p:nvPr/>
        </p:nvGrpSpPr>
        <p:grpSpPr>
          <a:xfrm>
            <a:off x="851921" y="2756972"/>
            <a:ext cx="421927" cy="419371"/>
            <a:chOff x="-6689825" y="3992050"/>
            <a:chExt cx="293025" cy="291250"/>
          </a:xfrm>
        </p:grpSpPr>
        <p:sp>
          <p:nvSpPr>
            <p:cNvPr id="8343" name="Google Shape;8343;p6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66"/>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66"/>
          <p:cNvGrpSpPr/>
          <p:nvPr/>
        </p:nvGrpSpPr>
        <p:grpSpPr>
          <a:xfrm>
            <a:off x="3535232" y="2205192"/>
            <a:ext cx="423043" cy="419659"/>
            <a:chOff x="-4837325" y="3612425"/>
            <a:chExt cx="293800" cy="291450"/>
          </a:xfrm>
        </p:grpSpPr>
        <p:sp>
          <p:nvSpPr>
            <p:cNvPr id="8357" name="Google Shape;8357;p6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66"/>
          <p:cNvGrpSpPr/>
          <p:nvPr/>
        </p:nvGrpSpPr>
        <p:grpSpPr>
          <a:xfrm>
            <a:off x="3548265" y="2756826"/>
            <a:ext cx="420775" cy="419659"/>
            <a:chOff x="-4837325" y="3971575"/>
            <a:chExt cx="292225" cy="291450"/>
          </a:xfrm>
        </p:grpSpPr>
        <p:sp>
          <p:nvSpPr>
            <p:cNvPr id="8361" name="Google Shape;8361;p6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66"/>
          <p:cNvGrpSpPr/>
          <p:nvPr/>
        </p:nvGrpSpPr>
        <p:grpSpPr>
          <a:xfrm>
            <a:off x="6240279" y="1714185"/>
            <a:ext cx="430998" cy="369730"/>
            <a:chOff x="-3037625" y="3254850"/>
            <a:chExt cx="299325" cy="256775"/>
          </a:xfrm>
        </p:grpSpPr>
        <p:sp>
          <p:nvSpPr>
            <p:cNvPr id="8368" name="Google Shape;8368;p6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6"/>
          <p:cNvGrpSpPr/>
          <p:nvPr/>
        </p:nvGrpSpPr>
        <p:grpSpPr>
          <a:xfrm>
            <a:off x="6244239" y="2204615"/>
            <a:ext cx="423079" cy="420811"/>
            <a:chOff x="-3031325" y="3597450"/>
            <a:chExt cx="293825" cy="292250"/>
          </a:xfrm>
        </p:grpSpPr>
        <p:sp>
          <p:nvSpPr>
            <p:cNvPr id="8373" name="Google Shape;8373;p6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66"/>
          <p:cNvGrpSpPr/>
          <p:nvPr/>
        </p:nvGrpSpPr>
        <p:grpSpPr>
          <a:xfrm>
            <a:off x="6256714" y="2781214"/>
            <a:ext cx="421927" cy="370882"/>
            <a:chOff x="-3030525" y="3973150"/>
            <a:chExt cx="293025" cy="257575"/>
          </a:xfrm>
        </p:grpSpPr>
        <p:sp>
          <p:nvSpPr>
            <p:cNvPr id="8378" name="Google Shape;8378;p6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66"/>
          <p:cNvGrpSpPr/>
          <p:nvPr/>
        </p:nvGrpSpPr>
        <p:grpSpPr>
          <a:xfrm>
            <a:off x="1358307" y="3369426"/>
            <a:ext cx="421927" cy="297195"/>
            <a:chOff x="-1199300" y="3279250"/>
            <a:chExt cx="293025" cy="206400"/>
          </a:xfrm>
        </p:grpSpPr>
        <p:sp>
          <p:nvSpPr>
            <p:cNvPr id="8381" name="Google Shape;8381;p6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6"/>
          <p:cNvGrpSpPr/>
          <p:nvPr/>
        </p:nvGrpSpPr>
        <p:grpSpPr>
          <a:xfrm>
            <a:off x="1365393" y="1688773"/>
            <a:ext cx="444605" cy="420559"/>
            <a:chOff x="-6338550" y="3272950"/>
            <a:chExt cx="308775" cy="292075"/>
          </a:xfrm>
        </p:grpSpPr>
        <p:sp>
          <p:nvSpPr>
            <p:cNvPr id="8386" name="Google Shape;8386;p6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66"/>
          <p:cNvGrpSpPr/>
          <p:nvPr/>
        </p:nvGrpSpPr>
        <p:grpSpPr>
          <a:xfrm>
            <a:off x="1376732" y="2205194"/>
            <a:ext cx="421927" cy="419659"/>
            <a:chOff x="-6329100" y="3632100"/>
            <a:chExt cx="293025" cy="291450"/>
          </a:xfrm>
        </p:grpSpPr>
        <p:sp>
          <p:nvSpPr>
            <p:cNvPr id="8390" name="Google Shape;8390;p6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66"/>
          <p:cNvGrpSpPr/>
          <p:nvPr/>
        </p:nvGrpSpPr>
        <p:grpSpPr>
          <a:xfrm>
            <a:off x="1389783" y="2756828"/>
            <a:ext cx="419623" cy="419659"/>
            <a:chOff x="-6329875" y="3992050"/>
            <a:chExt cx="291425" cy="291450"/>
          </a:xfrm>
        </p:grpSpPr>
        <p:sp>
          <p:nvSpPr>
            <p:cNvPr id="8394" name="Google Shape;8394;p6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66"/>
          <p:cNvGrpSpPr/>
          <p:nvPr/>
        </p:nvGrpSpPr>
        <p:grpSpPr>
          <a:xfrm>
            <a:off x="4075920" y="1687530"/>
            <a:ext cx="423079" cy="423043"/>
            <a:chOff x="-4478975" y="3251700"/>
            <a:chExt cx="293825" cy="293800"/>
          </a:xfrm>
        </p:grpSpPr>
        <p:sp>
          <p:nvSpPr>
            <p:cNvPr id="8399" name="Google Shape;8399;p6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66"/>
          <p:cNvGrpSpPr/>
          <p:nvPr/>
        </p:nvGrpSpPr>
        <p:grpSpPr>
          <a:xfrm>
            <a:off x="4075920" y="2205192"/>
            <a:ext cx="423079" cy="419659"/>
            <a:chOff x="-4475825" y="3612425"/>
            <a:chExt cx="293825" cy="291450"/>
          </a:xfrm>
        </p:grpSpPr>
        <p:sp>
          <p:nvSpPr>
            <p:cNvPr id="8403" name="Google Shape;8403;p6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66"/>
          <p:cNvGrpSpPr/>
          <p:nvPr/>
        </p:nvGrpSpPr>
        <p:grpSpPr>
          <a:xfrm>
            <a:off x="4084992" y="2756844"/>
            <a:ext cx="428730" cy="419623"/>
            <a:chOff x="-4480550" y="3970800"/>
            <a:chExt cx="297750" cy="291425"/>
          </a:xfrm>
        </p:grpSpPr>
        <p:sp>
          <p:nvSpPr>
            <p:cNvPr id="8407" name="Google Shape;8407;p6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66"/>
          <p:cNvGrpSpPr/>
          <p:nvPr/>
        </p:nvGrpSpPr>
        <p:grpSpPr>
          <a:xfrm>
            <a:off x="6788826" y="1689221"/>
            <a:ext cx="415123" cy="419659"/>
            <a:chOff x="-2668225" y="3239075"/>
            <a:chExt cx="288300" cy="291450"/>
          </a:xfrm>
        </p:grpSpPr>
        <p:sp>
          <p:nvSpPr>
            <p:cNvPr id="8410" name="Google Shape;8410;p6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66"/>
          <p:cNvGrpSpPr/>
          <p:nvPr/>
        </p:nvGrpSpPr>
        <p:grpSpPr>
          <a:xfrm>
            <a:off x="6785982" y="2205191"/>
            <a:ext cx="420811" cy="419659"/>
            <a:chOff x="-2671375" y="3597450"/>
            <a:chExt cx="292250" cy="291450"/>
          </a:xfrm>
        </p:grpSpPr>
        <p:sp>
          <p:nvSpPr>
            <p:cNvPr id="8416" name="Google Shape;8416;p6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66"/>
          <p:cNvGrpSpPr/>
          <p:nvPr/>
        </p:nvGrpSpPr>
        <p:grpSpPr>
          <a:xfrm>
            <a:off x="6796765" y="2755691"/>
            <a:ext cx="423043" cy="421927"/>
            <a:chOff x="-2670575" y="3956600"/>
            <a:chExt cx="293800" cy="293025"/>
          </a:xfrm>
        </p:grpSpPr>
        <p:sp>
          <p:nvSpPr>
            <p:cNvPr id="8419" name="Google Shape;8419;p6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66"/>
          <p:cNvGrpSpPr/>
          <p:nvPr/>
        </p:nvGrpSpPr>
        <p:grpSpPr>
          <a:xfrm>
            <a:off x="3054285" y="3311947"/>
            <a:ext cx="426462" cy="418363"/>
            <a:chOff x="-1183550" y="3586525"/>
            <a:chExt cx="296175" cy="290550"/>
          </a:xfrm>
        </p:grpSpPr>
        <p:sp>
          <p:nvSpPr>
            <p:cNvPr id="8424" name="Google Shape;8424;p6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66"/>
          <p:cNvGrpSpPr/>
          <p:nvPr/>
        </p:nvGrpSpPr>
        <p:grpSpPr>
          <a:xfrm>
            <a:off x="1917896" y="1689799"/>
            <a:ext cx="420811" cy="418507"/>
            <a:chOff x="-5971525" y="3273750"/>
            <a:chExt cx="292250" cy="290650"/>
          </a:xfrm>
        </p:grpSpPr>
        <p:sp>
          <p:nvSpPr>
            <p:cNvPr id="8434" name="Google Shape;8434;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66"/>
          <p:cNvGrpSpPr/>
          <p:nvPr/>
        </p:nvGrpSpPr>
        <p:grpSpPr>
          <a:xfrm>
            <a:off x="1912226" y="2203826"/>
            <a:ext cx="432150" cy="422395"/>
            <a:chOff x="-5974675" y="3632100"/>
            <a:chExt cx="300125" cy="293350"/>
          </a:xfrm>
        </p:grpSpPr>
        <p:sp>
          <p:nvSpPr>
            <p:cNvPr id="8437" name="Google Shape;8437;p6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66"/>
          <p:cNvGrpSpPr/>
          <p:nvPr/>
        </p:nvGrpSpPr>
        <p:grpSpPr>
          <a:xfrm>
            <a:off x="1942267" y="2755694"/>
            <a:ext cx="395865" cy="421927"/>
            <a:chOff x="-5971525" y="3990475"/>
            <a:chExt cx="274925" cy="293025"/>
          </a:xfrm>
        </p:grpSpPr>
        <p:sp>
          <p:nvSpPr>
            <p:cNvPr id="8441" name="Google Shape;8441;p6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66"/>
          <p:cNvGrpSpPr/>
          <p:nvPr/>
        </p:nvGrpSpPr>
        <p:grpSpPr>
          <a:xfrm>
            <a:off x="4615473" y="1689798"/>
            <a:ext cx="420775" cy="418507"/>
            <a:chOff x="-4118225" y="3253275"/>
            <a:chExt cx="292225" cy="290650"/>
          </a:xfrm>
        </p:grpSpPr>
        <p:sp>
          <p:nvSpPr>
            <p:cNvPr id="8446" name="Google Shape;8446;p6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66"/>
          <p:cNvGrpSpPr/>
          <p:nvPr/>
        </p:nvGrpSpPr>
        <p:grpSpPr>
          <a:xfrm>
            <a:off x="4665924" y="2204922"/>
            <a:ext cx="319874" cy="420199"/>
            <a:chOff x="-4082800" y="3612425"/>
            <a:chExt cx="222150" cy="291825"/>
          </a:xfrm>
        </p:grpSpPr>
        <p:sp>
          <p:nvSpPr>
            <p:cNvPr id="8449" name="Google Shape;8449;p6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66"/>
          <p:cNvGrpSpPr/>
          <p:nvPr/>
        </p:nvGrpSpPr>
        <p:grpSpPr>
          <a:xfrm>
            <a:off x="4627372" y="2769876"/>
            <a:ext cx="420775" cy="393561"/>
            <a:chOff x="-4118225" y="3990475"/>
            <a:chExt cx="292225" cy="273325"/>
          </a:xfrm>
        </p:grpSpPr>
        <p:sp>
          <p:nvSpPr>
            <p:cNvPr id="8453" name="Google Shape;8453;p6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66"/>
          <p:cNvGrpSpPr/>
          <p:nvPr/>
        </p:nvGrpSpPr>
        <p:grpSpPr>
          <a:xfrm>
            <a:off x="7338026" y="1688087"/>
            <a:ext cx="394713" cy="421927"/>
            <a:chOff x="-2312225" y="3238300"/>
            <a:chExt cx="274125" cy="293025"/>
          </a:xfrm>
        </p:grpSpPr>
        <p:sp>
          <p:nvSpPr>
            <p:cNvPr id="8458" name="Google Shape;8458;p6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66"/>
          <p:cNvGrpSpPr/>
          <p:nvPr/>
        </p:nvGrpSpPr>
        <p:grpSpPr>
          <a:xfrm>
            <a:off x="7335742" y="2756825"/>
            <a:ext cx="423079" cy="419659"/>
            <a:chOff x="-2310650" y="3958175"/>
            <a:chExt cx="293825" cy="291450"/>
          </a:xfrm>
        </p:grpSpPr>
        <p:sp>
          <p:nvSpPr>
            <p:cNvPr id="8461" name="Google Shape;8461;p6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66"/>
          <p:cNvGrpSpPr/>
          <p:nvPr/>
        </p:nvGrpSpPr>
        <p:grpSpPr>
          <a:xfrm>
            <a:off x="4702603" y="3308459"/>
            <a:ext cx="424159" cy="419659"/>
            <a:chOff x="-1182750" y="3962900"/>
            <a:chExt cx="294575" cy="291450"/>
          </a:xfrm>
        </p:grpSpPr>
        <p:sp>
          <p:nvSpPr>
            <p:cNvPr id="8464" name="Google Shape;8464;p6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66"/>
          <p:cNvGrpSpPr/>
          <p:nvPr/>
        </p:nvGrpSpPr>
        <p:grpSpPr>
          <a:xfrm>
            <a:off x="2455739" y="1689223"/>
            <a:ext cx="424195" cy="419659"/>
            <a:chOff x="-5611575" y="3272950"/>
            <a:chExt cx="294600" cy="291450"/>
          </a:xfrm>
        </p:grpSpPr>
        <p:sp>
          <p:nvSpPr>
            <p:cNvPr id="8472" name="Google Shape;8472;p6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66"/>
          <p:cNvGrpSpPr/>
          <p:nvPr/>
        </p:nvGrpSpPr>
        <p:grpSpPr>
          <a:xfrm>
            <a:off x="2455739" y="2205770"/>
            <a:ext cx="424195" cy="418507"/>
            <a:chOff x="-5613150" y="3632900"/>
            <a:chExt cx="294600" cy="290650"/>
          </a:xfrm>
        </p:grpSpPr>
        <p:sp>
          <p:nvSpPr>
            <p:cNvPr id="8478" name="Google Shape;8478;p6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66"/>
          <p:cNvGrpSpPr/>
          <p:nvPr/>
        </p:nvGrpSpPr>
        <p:grpSpPr>
          <a:xfrm>
            <a:off x="7324977" y="2153586"/>
            <a:ext cx="420811" cy="522864"/>
            <a:chOff x="-2310650" y="3525775"/>
            <a:chExt cx="292250" cy="363125"/>
          </a:xfrm>
        </p:grpSpPr>
        <p:sp>
          <p:nvSpPr>
            <p:cNvPr id="8481" name="Google Shape;8481;p6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6"/>
          <p:cNvGrpSpPr/>
          <p:nvPr/>
        </p:nvGrpSpPr>
        <p:grpSpPr>
          <a:xfrm>
            <a:off x="2467638" y="2756270"/>
            <a:ext cx="424195" cy="420775"/>
            <a:chOff x="-5613150" y="3991275"/>
            <a:chExt cx="294600" cy="292225"/>
          </a:xfrm>
        </p:grpSpPr>
        <p:sp>
          <p:nvSpPr>
            <p:cNvPr id="8486" name="Google Shape;8486;p6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66"/>
          <p:cNvGrpSpPr/>
          <p:nvPr/>
        </p:nvGrpSpPr>
        <p:grpSpPr>
          <a:xfrm>
            <a:off x="5139126" y="1689438"/>
            <a:ext cx="434634" cy="419227"/>
            <a:chOff x="-3768700" y="3253275"/>
            <a:chExt cx="301850" cy="291150"/>
          </a:xfrm>
        </p:grpSpPr>
        <p:sp>
          <p:nvSpPr>
            <p:cNvPr id="8496" name="Google Shape;8496;p6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6"/>
          <p:cNvGrpSpPr/>
          <p:nvPr/>
        </p:nvGrpSpPr>
        <p:grpSpPr>
          <a:xfrm>
            <a:off x="5143209" y="2217090"/>
            <a:ext cx="426462" cy="395865"/>
            <a:chOff x="-3808700" y="3628950"/>
            <a:chExt cx="296175" cy="274925"/>
          </a:xfrm>
        </p:grpSpPr>
        <p:sp>
          <p:nvSpPr>
            <p:cNvPr id="8500" name="Google Shape;8500;p6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6"/>
          <p:cNvGrpSpPr/>
          <p:nvPr/>
        </p:nvGrpSpPr>
        <p:grpSpPr>
          <a:xfrm>
            <a:off x="5208420" y="2756412"/>
            <a:ext cx="419443" cy="420487"/>
            <a:chOff x="-3771675" y="3971775"/>
            <a:chExt cx="291300" cy="292025"/>
          </a:xfrm>
        </p:grpSpPr>
        <p:sp>
          <p:nvSpPr>
            <p:cNvPr id="8504" name="Google Shape;8504;p6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66"/>
          <p:cNvGrpSpPr/>
          <p:nvPr/>
        </p:nvGrpSpPr>
        <p:grpSpPr>
          <a:xfrm>
            <a:off x="7869864" y="1716461"/>
            <a:ext cx="420271" cy="320774"/>
            <a:chOff x="-1951475" y="3273100"/>
            <a:chExt cx="291875" cy="222775"/>
          </a:xfrm>
        </p:grpSpPr>
        <p:sp>
          <p:nvSpPr>
            <p:cNvPr id="8510" name="Google Shape;8510;p6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66"/>
          <p:cNvGrpSpPr/>
          <p:nvPr/>
        </p:nvGrpSpPr>
        <p:grpSpPr>
          <a:xfrm>
            <a:off x="7867344" y="2205191"/>
            <a:ext cx="425310" cy="419659"/>
            <a:chOff x="-1951475" y="3597450"/>
            <a:chExt cx="295375" cy="291450"/>
          </a:xfrm>
        </p:grpSpPr>
        <p:sp>
          <p:nvSpPr>
            <p:cNvPr id="8514" name="Google Shape;8514;p6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66"/>
          <p:cNvGrpSpPr/>
          <p:nvPr/>
        </p:nvGrpSpPr>
        <p:grpSpPr>
          <a:xfrm>
            <a:off x="7869595" y="2756825"/>
            <a:ext cx="444605" cy="419659"/>
            <a:chOff x="-1960150" y="3956600"/>
            <a:chExt cx="308775" cy="291450"/>
          </a:xfrm>
        </p:grpSpPr>
        <p:sp>
          <p:nvSpPr>
            <p:cNvPr id="8519" name="Google Shape;8519;p6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66"/>
          <p:cNvGrpSpPr/>
          <p:nvPr/>
        </p:nvGrpSpPr>
        <p:grpSpPr>
          <a:xfrm>
            <a:off x="1923633" y="3307636"/>
            <a:ext cx="420775" cy="420775"/>
            <a:chOff x="-804700" y="3226500"/>
            <a:chExt cx="292225" cy="292225"/>
          </a:xfrm>
        </p:grpSpPr>
        <p:sp>
          <p:nvSpPr>
            <p:cNvPr id="8522" name="Google Shape;8522;p6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66"/>
          <p:cNvGrpSpPr/>
          <p:nvPr/>
        </p:nvGrpSpPr>
        <p:grpSpPr>
          <a:xfrm>
            <a:off x="3003724" y="1688647"/>
            <a:ext cx="420775" cy="420811"/>
            <a:chOff x="-5251625" y="3272950"/>
            <a:chExt cx="292225" cy="292250"/>
          </a:xfrm>
        </p:grpSpPr>
        <p:sp>
          <p:nvSpPr>
            <p:cNvPr id="8530" name="Google Shape;8530;p6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6"/>
          <p:cNvGrpSpPr/>
          <p:nvPr/>
        </p:nvGrpSpPr>
        <p:grpSpPr>
          <a:xfrm>
            <a:off x="3000322" y="2204348"/>
            <a:ext cx="427578" cy="421351"/>
            <a:chOff x="-5254775" y="3631325"/>
            <a:chExt cx="296950" cy="292625"/>
          </a:xfrm>
        </p:grpSpPr>
        <p:sp>
          <p:nvSpPr>
            <p:cNvPr id="8534" name="Google Shape;8534;p6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6"/>
          <p:cNvGrpSpPr/>
          <p:nvPr/>
        </p:nvGrpSpPr>
        <p:grpSpPr>
          <a:xfrm>
            <a:off x="3016181" y="2756270"/>
            <a:ext cx="419659" cy="420775"/>
            <a:chOff x="-5251625" y="3991275"/>
            <a:chExt cx="291450" cy="292225"/>
          </a:xfrm>
        </p:grpSpPr>
        <p:sp>
          <p:nvSpPr>
            <p:cNvPr id="8542" name="Google Shape;8542;p6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7" name="Google Shape;8547;p66"/>
          <p:cNvGrpSpPr/>
          <p:nvPr/>
        </p:nvGrpSpPr>
        <p:grpSpPr>
          <a:xfrm>
            <a:off x="5756763" y="1689240"/>
            <a:ext cx="319874" cy="419623"/>
            <a:chOff x="-3365275" y="3253275"/>
            <a:chExt cx="222150" cy="291425"/>
          </a:xfrm>
        </p:grpSpPr>
        <p:sp>
          <p:nvSpPr>
            <p:cNvPr id="8548" name="Google Shape;8548;p6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66"/>
          <p:cNvGrpSpPr/>
          <p:nvPr/>
        </p:nvGrpSpPr>
        <p:grpSpPr>
          <a:xfrm>
            <a:off x="5730701" y="2204058"/>
            <a:ext cx="371998" cy="421927"/>
            <a:chOff x="-3383375" y="3611625"/>
            <a:chExt cx="258350" cy="293025"/>
          </a:xfrm>
        </p:grpSpPr>
        <p:sp>
          <p:nvSpPr>
            <p:cNvPr id="8551" name="Google Shape;8551;p6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66"/>
          <p:cNvGrpSpPr/>
          <p:nvPr/>
        </p:nvGrpSpPr>
        <p:grpSpPr>
          <a:xfrm>
            <a:off x="5793050" y="2756826"/>
            <a:ext cx="271097" cy="419659"/>
            <a:chOff x="-3347950" y="3971575"/>
            <a:chExt cx="188275" cy="291450"/>
          </a:xfrm>
        </p:grpSpPr>
        <p:sp>
          <p:nvSpPr>
            <p:cNvPr id="8554" name="Google Shape;8554;p6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66"/>
          <p:cNvGrpSpPr/>
          <p:nvPr/>
        </p:nvGrpSpPr>
        <p:grpSpPr>
          <a:xfrm>
            <a:off x="842909" y="3307061"/>
            <a:ext cx="371998" cy="421927"/>
            <a:chOff x="-1575775" y="3238300"/>
            <a:chExt cx="258350" cy="293025"/>
          </a:xfrm>
        </p:grpSpPr>
        <p:sp>
          <p:nvSpPr>
            <p:cNvPr id="8558" name="Google Shape;8558;p6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66"/>
          <p:cNvGrpSpPr/>
          <p:nvPr/>
        </p:nvGrpSpPr>
        <p:grpSpPr>
          <a:xfrm>
            <a:off x="2487807" y="3309051"/>
            <a:ext cx="423079" cy="424159"/>
            <a:chOff x="-1591550" y="3597475"/>
            <a:chExt cx="293825" cy="294575"/>
          </a:xfrm>
        </p:grpSpPr>
        <p:sp>
          <p:nvSpPr>
            <p:cNvPr id="8564" name="Google Shape;8564;p6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66"/>
          <p:cNvGrpSpPr/>
          <p:nvPr/>
        </p:nvGrpSpPr>
        <p:grpSpPr>
          <a:xfrm>
            <a:off x="4137277" y="3318663"/>
            <a:ext cx="421927" cy="399248"/>
            <a:chOff x="-1592325" y="3957400"/>
            <a:chExt cx="293025" cy="277275"/>
          </a:xfrm>
        </p:grpSpPr>
        <p:sp>
          <p:nvSpPr>
            <p:cNvPr id="8568" name="Google Shape;8568;p6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66"/>
          <p:cNvGrpSpPr/>
          <p:nvPr/>
        </p:nvGrpSpPr>
        <p:grpSpPr>
          <a:xfrm>
            <a:off x="3624147" y="3310744"/>
            <a:ext cx="369730" cy="420775"/>
            <a:chOff x="-778700" y="3612425"/>
            <a:chExt cx="256775" cy="292225"/>
          </a:xfrm>
        </p:grpSpPr>
        <p:sp>
          <p:nvSpPr>
            <p:cNvPr id="8573" name="Google Shape;8573;p6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66"/>
          <p:cNvGrpSpPr/>
          <p:nvPr/>
        </p:nvGrpSpPr>
        <p:grpSpPr>
          <a:xfrm>
            <a:off x="6095649" y="3828305"/>
            <a:ext cx="340731" cy="387641"/>
            <a:chOff x="7728464" y="1561258"/>
            <a:chExt cx="349719" cy="397866"/>
          </a:xfrm>
        </p:grpSpPr>
        <p:sp>
          <p:nvSpPr>
            <p:cNvPr id="8580" name="Google Shape;8580;p6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66"/>
          <p:cNvGrpSpPr/>
          <p:nvPr/>
        </p:nvGrpSpPr>
        <p:grpSpPr>
          <a:xfrm>
            <a:off x="4018617" y="3828305"/>
            <a:ext cx="387681" cy="387641"/>
            <a:chOff x="5611350" y="1561258"/>
            <a:chExt cx="397907" cy="397866"/>
          </a:xfrm>
        </p:grpSpPr>
        <p:sp>
          <p:nvSpPr>
            <p:cNvPr id="8583" name="Google Shape;8583;p6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66"/>
          <p:cNvGrpSpPr/>
          <p:nvPr/>
        </p:nvGrpSpPr>
        <p:grpSpPr>
          <a:xfrm>
            <a:off x="4537903" y="3925571"/>
            <a:ext cx="387610" cy="193109"/>
            <a:chOff x="6140660" y="1661097"/>
            <a:chExt cx="397835" cy="198202"/>
          </a:xfrm>
        </p:grpSpPr>
        <p:sp>
          <p:nvSpPr>
            <p:cNvPr id="8588" name="Google Shape;8588;p6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66"/>
          <p:cNvGrpSpPr/>
          <p:nvPr/>
        </p:nvGrpSpPr>
        <p:grpSpPr>
          <a:xfrm>
            <a:off x="5057118" y="3828305"/>
            <a:ext cx="387681" cy="387641"/>
            <a:chOff x="6669907" y="1561258"/>
            <a:chExt cx="397907" cy="397866"/>
          </a:xfrm>
        </p:grpSpPr>
        <p:sp>
          <p:nvSpPr>
            <p:cNvPr id="8593" name="Google Shape;8593;p6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66"/>
          <p:cNvGrpSpPr/>
          <p:nvPr/>
        </p:nvGrpSpPr>
        <p:grpSpPr>
          <a:xfrm>
            <a:off x="1942348" y="3885842"/>
            <a:ext cx="387681" cy="272572"/>
            <a:chOff x="3386036" y="1746339"/>
            <a:chExt cx="397907" cy="279762"/>
          </a:xfrm>
        </p:grpSpPr>
        <p:sp>
          <p:nvSpPr>
            <p:cNvPr id="8599" name="Google Shape;8599;p6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66"/>
          <p:cNvGrpSpPr/>
          <p:nvPr/>
        </p:nvGrpSpPr>
        <p:grpSpPr>
          <a:xfrm>
            <a:off x="2980045" y="3828288"/>
            <a:ext cx="387681" cy="387681"/>
            <a:chOff x="4417380" y="1687279"/>
            <a:chExt cx="397907" cy="397907"/>
          </a:xfrm>
        </p:grpSpPr>
        <p:sp>
          <p:nvSpPr>
            <p:cNvPr id="8602" name="Google Shape;8602;p6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66"/>
          <p:cNvGrpSpPr/>
          <p:nvPr/>
        </p:nvGrpSpPr>
        <p:grpSpPr>
          <a:xfrm>
            <a:off x="7926526" y="3308537"/>
            <a:ext cx="387661" cy="387661"/>
            <a:chOff x="2869999" y="1687279"/>
            <a:chExt cx="397887" cy="397887"/>
          </a:xfrm>
        </p:grpSpPr>
        <p:sp>
          <p:nvSpPr>
            <p:cNvPr id="8605" name="Google Shape;8605;p6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66"/>
          <p:cNvGrpSpPr/>
          <p:nvPr/>
        </p:nvGrpSpPr>
        <p:grpSpPr>
          <a:xfrm>
            <a:off x="2461634" y="3828664"/>
            <a:ext cx="386807" cy="386929"/>
            <a:chOff x="3902887" y="1687655"/>
            <a:chExt cx="397010" cy="397135"/>
          </a:xfrm>
        </p:grpSpPr>
        <p:sp>
          <p:nvSpPr>
            <p:cNvPr id="8608" name="Google Shape;8608;p6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66"/>
          <p:cNvGrpSpPr/>
          <p:nvPr/>
        </p:nvGrpSpPr>
        <p:grpSpPr>
          <a:xfrm>
            <a:off x="3499331" y="3828344"/>
            <a:ext cx="387681" cy="387681"/>
            <a:chOff x="4933458" y="1687279"/>
            <a:chExt cx="397907" cy="397907"/>
          </a:xfrm>
        </p:grpSpPr>
        <p:sp>
          <p:nvSpPr>
            <p:cNvPr id="8611" name="Google Shape;8611;p6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66"/>
          <p:cNvGrpSpPr/>
          <p:nvPr/>
        </p:nvGrpSpPr>
        <p:grpSpPr>
          <a:xfrm>
            <a:off x="5273586" y="3308775"/>
            <a:ext cx="387681" cy="387661"/>
            <a:chOff x="266768" y="1721375"/>
            <a:chExt cx="397907" cy="397887"/>
          </a:xfrm>
        </p:grpSpPr>
        <p:sp>
          <p:nvSpPr>
            <p:cNvPr id="8614" name="Google Shape;8614;p6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6"/>
          <p:cNvGrpSpPr/>
          <p:nvPr/>
        </p:nvGrpSpPr>
        <p:grpSpPr>
          <a:xfrm>
            <a:off x="7395588" y="3308924"/>
            <a:ext cx="387539" cy="386888"/>
            <a:chOff x="2408992" y="1722875"/>
            <a:chExt cx="397761" cy="397093"/>
          </a:xfrm>
        </p:grpSpPr>
        <p:sp>
          <p:nvSpPr>
            <p:cNvPr id="8617" name="Google Shape;8617;p6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66"/>
          <p:cNvGrpSpPr/>
          <p:nvPr/>
        </p:nvGrpSpPr>
        <p:grpSpPr>
          <a:xfrm>
            <a:off x="5576404" y="3828305"/>
            <a:ext cx="387641" cy="387641"/>
            <a:chOff x="7199196" y="1561258"/>
            <a:chExt cx="397866" cy="397866"/>
          </a:xfrm>
        </p:grpSpPr>
        <p:sp>
          <p:nvSpPr>
            <p:cNvPr id="8620" name="Google Shape;8620;p6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66"/>
          <p:cNvGrpSpPr/>
          <p:nvPr/>
        </p:nvGrpSpPr>
        <p:grpSpPr>
          <a:xfrm>
            <a:off x="6332282" y="3308537"/>
            <a:ext cx="387661" cy="387661"/>
            <a:chOff x="1379798" y="1723250"/>
            <a:chExt cx="397887" cy="397887"/>
          </a:xfrm>
        </p:grpSpPr>
        <p:sp>
          <p:nvSpPr>
            <p:cNvPr id="8624" name="Google Shape;8624;p6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6"/>
          <p:cNvGrpSpPr/>
          <p:nvPr/>
        </p:nvGrpSpPr>
        <p:grpSpPr>
          <a:xfrm>
            <a:off x="5801242" y="3308537"/>
            <a:ext cx="387641" cy="387661"/>
            <a:chOff x="864491" y="1723250"/>
            <a:chExt cx="397866" cy="397887"/>
          </a:xfrm>
        </p:grpSpPr>
        <p:sp>
          <p:nvSpPr>
            <p:cNvPr id="8629" name="Google Shape;8629;p6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2" name="Google Shape;8632;p66"/>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3" name="Google Shape;8633;p66"/>
          <p:cNvGrpSpPr/>
          <p:nvPr/>
        </p:nvGrpSpPr>
        <p:grpSpPr>
          <a:xfrm>
            <a:off x="6568070" y="3827060"/>
            <a:ext cx="388966" cy="388966"/>
            <a:chOff x="1190625" y="238125"/>
            <a:chExt cx="5235075" cy="5235075"/>
          </a:xfrm>
        </p:grpSpPr>
        <p:sp>
          <p:nvSpPr>
            <p:cNvPr id="8634" name="Google Shape;8634;p6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6" name="Google Shape;8636;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grpSp>
        <p:nvGrpSpPr>
          <p:cNvPr id="785" name="Google Shape;785;p31"/>
          <p:cNvGrpSpPr/>
          <p:nvPr/>
        </p:nvGrpSpPr>
        <p:grpSpPr>
          <a:xfrm>
            <a:off x="7628419" y="2622769"/>
            <a:ext cx="1515692" cy="2522363"/>
            <a:chOff x="7628419" y="2622769"/>
            <a:chExt cx="1515692" cy="2522363"/>
          </a:xfrm>
        </p:grpSpPr>
        <p:sp>
          <p:nvSpPr>
            <p:cNvPr id="786" name="Google Shape;786;p31"/>
            <p:cNvSpPr/>
            <p:nvPr/>
          </p:nvSpPr>
          <p:spPr>
            <a:xfrm rot="10800000" flipH="1">
              <a:off x="8635244" y="463648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rot="10800000" flipH="1">
              <a:off x="8635244" y="463648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rot="10800000" flipH="1">
              <a:off x="8635244" y="4888155"/>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rot="10800000" flipH="1">
              <a:off x="8886941" y="463648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rot="-5400000" flipH="1">
              <a:off x="8257682" y="4510642"/>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rot="-5400000" flipH="1">
              <a:off x="8257682" y="4762318"/>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rot="-5400000" flipH="1">
              <a:off x="8006006" y="4762318"/>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rot="-5400000" flipH="1">
              <a:off x="8257692" y="4762328"/>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flipH="1">
              <a:off x="8383530" y="4133055"/>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flipH="1">
              <a:off x="8131855" y="438473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flipH="1">
              <a:off x="8131855" y="4133055"/>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flipH="1">
              <a:off x="8131855" y="4133055"/>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rot="5400000" flipH="1">
              <a:off x="8761092" y="425889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rot="5400000" flipH="1">
              <a:off x="8761103" y="4007206"/>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rot="10800000" flipH="1">
              <a:off x="7628419" y="463648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rot="10800000" flipH="1">
              <a:off x="7628419" y="463648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rot="10800000" flipH="1">
              <a:off x="7628419" y="4888155"/>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rot="10800000" flipH="1">
              <a:off x="7880116" y="463648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rot="5400000" flipH="1">
              <a:off x="7754267" y="425889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rot="5400000" flipH="1">
              <a:off x="7502592" y="4258893"/>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rot="5400000" flipH="1">
              <a:off x="7754267" y="425889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rot="5400000" flipH="1">
              <a:off x="7754278" y="4007206"/>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rot="-5400000" flipH="1">
              <a:off x="8257682" y="3503767"/>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rot="-5400000" flipH="1">
              <a:off x="8257682" y="3755443"/>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flipH="1">
              <a:off x="8383520" y="3126205"/>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flipH="1">
              <a:off x="8131844" y="337788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flipH="1">
              <a:off x="8131844" y="3126205"/>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flipH="1">
              <a:off x="8131844" y="3126205"/>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rot="5400000" flipH="1">
              <a:off x="8761107" y="3252053"/>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rot="5400000" flipH="1">
              <a:off x="8509431" y="3252053"/>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rot="5400000" flipH="1">
              <a:off x="8761107" y="3252053"/>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rot="5400000" flipH="1">
              <a:off x="8761117" y="3000367"/>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rot="10800000" flipH="1">
              <a:off x="8635269" y="3629615"/>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rot="10800000" flipH="1">
              <a:off x="8635269" y="3629615"/>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rot="10800000" flipH="1">
              <a:off x="8635269" y="3881291"/>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rot="10800000" flipH="1">
              <a:off x="8886966" y="3629615"/>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rot="-5400000" flipH="1">
              <a:off x="8257682" y="2748618"/>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rot="-5400000" flipH="1">
              <a:off x="8257692" y="2748628"/>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rot="10800000" flipH="1">
              <a:off x="8635269" y="262279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rot="10800000" flipH="1">
              <a:off x="8635269" y="287446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rot="10800000" flipH="1">
              <a:off x="7880091" y="312619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31"/>
            <p:cNvGrpSpPr/>
            <p:nvPr/>
          </p:nvGrpSpPr>
          <p:grpSpPr>
            <a:xfrm>
              <a:off x="8131800" y="2874502"/>
              <a:ext cx="1012311" cy="2270630"/>
              <a:chOff x="8131800" y="2874502"/>
              <a:chExt cx="1012311" cy="2270630"/>
            </a:xfrm>
          </p:grpSpPr>
          <p:sp>
            <p:nvSpPr>
              <p:cNvPr id="828" name="Google Shape;828;p31"/>
              <p:cNvSpPr/>
              <p:nvPr/>
            </p:nvSpPr>
            <p:spPr>
              <a:xfrm>
                <a:off x="8131800" y="3624463"/>
                <a:ext cx="1012311" cy="1012118"/>
              </a:xfrm>
              <a:custGeom>
                <a:avLst/>
                <a:gdLst/>
                <a:ahLst/>
                <a:cxnLst/>
                <a:rect l="l" t="t" r="r" b="b"/>
                <a:pathLst>
                  <a:path w="163013" h="162982" fill="none" extrusionOk="0">
                    <a:moveTo>
                      <a:pt x="163013" y="162982"/>
                    </a:moveTo>
                    <a:lnTo>
                      <a:pt x="0"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8383553" y="2874502"/>
                <a:ext cx="760456" cy="760311"/>
              </a:xfrm>
              <a:custGeom>
                <a:avLst/>
                <a:gdLst/>
                <a:ahLst/>
                <a:cxnLst/>
                <a:rect l="l" t="t" r="r" b="b"/>
                <a:pathLst>
                  <a:path w="163013" h="162982" fill="none" extrusionOk="0">
                    <a:moveTo>
                      <a:pt x="163013" y="162982"/>
                    </a:moveTo>
                    <a:lnTo>
                      <a:pt x="0"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1"/>
              <p:cNvSpPr/>
              <p:nvPr/>
            </p:nvSpPr>
            <p:spPr>
              <a:xfrm>
                <a:off x="8131800" y="4133013"/>
                <a:ext cx="1012311" cy="1012118"/>
              </a:xfrm>
              <a:custGeom>
                <a:avLst/>
                <a:gdLst/>
                <a:ahLst/>
                <a:cxnLst/>
                <a:rect l="l" t="t" r="r" b="b"/>
                <a:pathLst>
                  <a:path w="163013" h="162982" fill="none" extrusionOk="0">
                    <a:moveTo>
                      <a:pt x="163013" y="162982"/>
                    </a:moveTo>
                    <a:lnTo>
                      <a:pt x="0"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2" name="Google Shape;782;p31"/>
          <p:cNvSpPr txBox="1">
            <a:spLocks noGrp="1"/>
          </p:cNvSpPr>
          <p:nvPr>
            <p:ph type="title"/>
          </p:nvPr>
        </p:nvSpPr>
        <p:spPr>
          <a:xfrm>
            <a:off x="713225" y="125284"/>
            <a:ext cx="7948376" cy="702578"/>
          </a:xfrm>
          <a:prstGeom prst="rect">
            <a:avLst/>
          </a:prstGeom>
        </p:spPr>
        <p:txBody>
          <a:bodyPr spcFirstLastPara="1" wrap="square" lIns="91425" tIns="91425" rIns="91425" bIns="91425" anchor="b" anchorCtr="0">
            <a:noAutofit/>
          </a:bodyPr>
          <a:lstStyle/>
          <a:p>
            <a:pPr algn="l"/>
            <a:r>
              <a:rPr lang="en-GB" sz="2800" b="1" i="0" u="none" strike="noStrike" baseline="0" dirty="0">
                <a:latin typeface="Albert Sans" panose="020B0604020202020204" charset="0"/>
              </a:rPr>
              <a:t>Main objectives and summary of </a:t>
            </a:r>
            <a:r>
              <a:rPr lang="en-US" sz="2800" b="1" i="0" u="none" strike="noStrike" baseline="0" dirty="0">
                <a:latin typeface="Albert Sans" panose="020B0604020202020204" charset="0"/>
              </a:rPr>
              <a:t>the contents</a:t>
            </a:r>
            <a:endParaRPr lang="en-GB" sz="2800" dirty="0">
              <a:latin typeface="Albert Sans" panose="020B0604020202020204" charset="0"/>
            </a:endParaRPr>
          </a:p>
        </p:txBody>
      </p:sp>
      <p:sp>
        <p:nvSpPr>
          <p:cNvPr id="783" name="Google Shape;783;p31"/>
          <p:cNvSpPr txBox="1">
            <a:spLocks noGrp="1"/>
          </p:cNvSpPr>
          <p:nvPr>
            <p:ph type="subTitle" idx="1"/>
          </p:nvPr>
        </p:nvSpPr>
        <p:spPr>
          <a:xfrm>
            <a:off x="713225" y="842124"/>
            <a:ext cx="6909691" cy="4217163"/>
          </a:xfrm>
          <a:prstGeom prst="rect">
            <a:avLst/>
          </a:prstGeom>
        </p:spPr>
        <p:txBody>
          <a:bodyPr spcFirstLastPara="1" wrap="square" lIns="91425" tIns="91425" rIns="91425" bIns="91425" anchor="t" anchorCtr="0">
            <a:noAutofit/>
          </a:bodyPr>
          <a:lstStyle/>
          <a:p>
            <a:pPr marL="228600" indent="-228600">
              <a:buSzPts val="1100"/>
              <a:buFont typeface="+mj-lt"/>
              <a:buAutoNum type="arabicPeriod"/>
            </a:pPr>
            <a:r>
              <a:rPr lang="en-US" dirty="0"/>
              <a:t>Thesis main objectives illustration</a:t>
            </a:r>
          </a:p>
          <a:p>
            <a:pPr marL="228600" indent="-228600">
              <a:buSzPts val="1100"/>
              <a:buFont typeface="+mj-lt"/>
              <a:buAutoNum type="arabicPeriod"/>
            </a:pPr>
            <a:r>
              <a:rPr lang="en-US" dirty="0"/>
              <a:t>Description of the contents and explanation of why they have been inserted. Then in the rest of the thesis for every concept reuse the idea here described.</a:t>
            </a:r>
          </a:p>
          <a:p>
            <a:pPr marL="685800" lvl="1" indent="-228600" algn="l">
              <a:buSzPts val="1100"/>
              <a:buFont typeface="+mj-lt"/>
              <a:buAutoNum type="arabicPeriod"/>
            </a:pPr>
            <a:r>
              <a:rPr lang="en-US" dirty="0"/>
              <a:t>Introductory chapter, composed of:</a:t>
            </a:r>
          </a:p>
          <a:p>
            <a:pPr marL="1143000" lvl="2" indent="-228600" algn="l">
              <a:buSzPts val="1100"/>
              <a:buFont typeface="+mj-lt"/>
              <a:buAutoNum type="arabicPeriod"/>
            </a:pPr>
            <a:r>
              <a:rPr lang="en-US" dirty="0"/>
              <a:t>Historical background focused on the initial development of epidemiology, to </a:t>
            </a:r>
            <a:r>
              <a:rPr lang="en-US" dirty="0" err="1"/>
              <a:t>analyse</a:t>
            </a:r>
            <a:r>
              <a:rPr lang="en-US" dirty="0"/>
              <a:t> the aims that conduct to the developing of this research fields. </a:t>
            </a:r>
          </a:p>
          <a:p>
            <a:pPr marL="1143000" lvl="2" indent="-228600" algn="l">
              <a:buSzPts val="1100"/>
              <a:buFont typeface="+mj-lt"/>
              <a:buAutoNum type="arabicPeriod"/>
            </a:pPr>
            <a:r>
              <a:rPr lang="en-US" dirty="0"/>
              <a:t>Glossary of epi and opinion/behavior in </a:t>
            </a:r>
            <a:r>
              <a:rPr lang="en-US" dirty="0" err="1"/>
              <a:t>wich</a:t>
            </a:r>
            <a:r>
              <a:rPr lang="en-US" dirty="0"/>
              <a:t> all the terms that have been used in the thesis are presented. It is realized to be an useful instrument for the reader</a:t>
            </a:r>
          </a:p>
          <a:p>
            <a:pPr marL="1143000" lvl="2" indent="-228600" algn="l">
              <a:buSzPts val="1100"/>
              <a:buFont typeface="+mj-lt"/>
              <a:buAutoNum type="arabicPeriod"/>
            </a:pPr>
            <a:r>
              <a:rPr lang="en-US" dirty="0"/>
              <a:t>Presentation of epidemiological models, a description of the various different models implemented to describe an epidemic. These are </a:t>
            </a:r>
            <a:r>
              <a:rPr lang="en-US" dirty="0" err="1"/>
              <a:t>comparables</a:t>
            </a:r>
            <a:r>
              <a:rPr lang="en-US" dirty="0"/>
              <a:t>, other possible approach For every alternative a presentation of its characteristic is done. </a:t>
            </a:r>
            <a:r>
              <a:rPr lang="en-US" dirty="0">
                <a:solidFill>
                  <a:srgbClr val="FF0000"/>
                </a:solidFill>
              </a:rPr>
              <a:t>EXPLAIN why you choose mean filed, for what features</a:t>
            </a:r>
            <a:r>
              <a:rPr lang="en-US" dirty="0"/>
              <a:t>. Then there is an in-depth analysis of the theory used for the mean </a:t>
            </a:r>
            <a:r>
              <a:rPr lang="en-US" dirty="0" err="1"/>
              <a:t>fied</a:t>
            </a:r>
            <a:r>
              <a:rPr lang="en-US" dirty="0"/>
              <a:t> models because it is the </a:t>
            </a:r>
            <a:r>
              <a:rPr lang="en-US" dirty="0" err="1"/>
              <a:t>cathegory</a:t>
            </a:r>
            <a:r>
              <a:rPr lang="en-US" dirty="0"/>
              <a:t> used in the present work.</a:t>
            </a:r>
          </a:p>
          <a:p>
            <a:pPr marL="685800" lvl="1" indent="-228600" algn="l">
              <a:buSzPts val="1100"/>
              <a:buFont typeface="+mj-lt"/>
              <a:buAutoNum type="arabicPeriod"/>
            </a:pPr>
            <a:r>
              <a:rPr lang="en-US" dirty="0"/>
              <a:t>Review of literature, my competitors presentations. Talking about the work done to describe epi-opinion or epi-behavior. </a:t>
            </a:r>
            <a:r>
              <a:rPr lang="en-US" dirty="0" err="1"/>
              <a:t>Rifermento</a:t>
            </a:r>
            <a:r>
              <a:rPr lang="en-US" dirty="0"/>
              <a:t> a </a:t>
            </a:r>
            <a:r>
              <a:rPr lang="en-US" dirty="0" err="1"/>
              <a:t>paragrafo</a:t>
            </a:r>
            <a:r>
              <a:rPr lang="en-US" dirty="0"/>
              <a:t> di </a:t>
            </a:r>
            <a:r>
              <a:rPr lang="en-US" dirty="0" err="1"/>
              <a:t>daniele</a:t>
            </a:r>
            <a:r>
              <a:rPr lang="en-US" dirty="0"/>
              <a:t>. At the end of the presentation it is necessary to put other works in perspective with mine. For this reason develop a story like, other do this, but not that, and my work want to do that…</a:t>
            </a:r>
          </a:p>
        </p:txBody>
      </p:sp>
    </p:spTree>
    <p:extLst>
      <p:ext uri="{BB962C8B-B14F-4D97-AF65-F5344CB8AC3E}">
        <p14:creationId xmlns:p14="http://schemas.microsoft.com/office/powerpoint/2010/main" val="22773391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40"/>
        <p:cNvGrpSpPr/>
        <p:nvPr/>
      </p:nvGrpSpPr>
      <p:grpSpPr>
        <a:xfrm>
          <a:off x="0" y="0"/>
          <a:ext cx="0" cy="0"/>
          <a:chOff x="0" y="0"/>
          <a:chExt cx="0" cy="0"/>
        </a:xfrm>
      </p:grpSpPr>
      <p:pic>
        <p:nvPicPr>
          <p:cNvPr id="8641" name="Google Shape;864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sp>
        <p:nvSpPr>
          <p:cNvPr id="991" name="Google Shape;991;p36"/>
          <p:cNvSpPr txBox="1">
            <a:spLocks noGrp="1"/>
          </p:cNvSpPr>
          <p:nvPr>
            <p:ph type="title"/>
          </p:nvPr>
        </p:nvSpPr>
        <p:spPr>
          <a:xfrm>
            <a:off x="713225" y="20450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Literature reviews: competitors</a:t>
            </a:r>
            <a:endParaRPr dirty="0"/>
          </a:p>
        </p:txBody>
      </p:sp>
      <p:sp>
        <p:nvSpPr>
          <p:cNvPr id="24" name="Google Shape;783;p31">
            <a:extLst>
              <a:ext uri="{FF2B5EF4-FFF2-40B4-BE49-F238E27FC236}">
                <a16:creationId xmlns:a16="http://schemas.microsoft.com/office/drawing/2014/main" id="{82F20DD9-605F-A8A6-158A-DC17D04A0328}"/>
              </a:ext>
            </a:extLst>
          </p:cNvPr>
          <p:cNvSpPr txBox="1">
            <a:spLocks noGrp="1"/>
          </p:cNvSpPr>
          <p:nvPr>
            <p:ph type="subTitle" idx="1"/>
          </p:nvPr>
        </p:nvSpPr>
        <p:spPr>
          <a:xfrm>
            <a:off x="713225" y="827862"/>
            <a:ext cx="7413262" cy="4217163"/>
          </a:xfrm>
          <a:prstGeom prst="rect">
            <a:avLst/>
          </a:prstGeom>
        </p:spPr>
        <p:txBody>
          <a:bodyPr spcFirstLastPara="1" wrap="square" lIns="91425" tIns="91425" rIns="91425" bIns="91425" anchor="t" anchorCtr="0">
            <a:noAutofit/>
          </a:bodyPr>
          <a:lstStyle/>
          <a:p>
            <a:pPr marL="228600" indent="-228600">
              <a:buSzPts val="1100"/>
              <a:buFont typeface="+mj-lt"/>
              <a:buAutoNum type="arabicPeriod"/>
            </a:pPr>
            <a:r>
              <a:rPr lang="en-US" dirty="0"/>
              <a:t>Modeling is important because Elucidate epi dynamics and enable predictions</a:t>
            </a:r>
          </a:p>
          <a:p>
            <a:pPr marL="228600" indent="-228600">
              <a:buSzPts val="1100"/>
              <a:buFont typeface="+mj-lt"/>
              <a:buAutoNum type="arabicPeriod"/>
            </a:pPr>
            <a:r>
              <a:rPr lang="en-US" dirty="0"/>
              <a:t>Past in which behavior control have determined a stop in diffusion. How the Develop of control strategies is used by policy makers</a:t>
            </a:r>
          </a:p>
          <a:p>
            <a:pPr marL="228600" indent="-228600">
              <a:buSzPts val="1100"/>
              <a:buFont typeface="+mj-lt"/>
              <a:buAutoNum type="arabicPeriod"/>
            </a:pPr>
            <a:r>
              <a:rPr lang="en-US" dirty="0"/>
              <a:t>Transmission depends by:  </a:t>
            </a:r>
          </a:p>
          <a:p>
            <a:pPr marL="1143000" lvl="2" indent="-228600" algn="l">
              <a:buSzPts val="1100"/>
              <a:buFont typeface="+mj-lt"/>
              <a:buAutoNum type="arabicPeriod"/>
            </a:pPr>
            <a:r>
              <a:rPr lang="en-US" dirty="0"/>
              <a:t>socio-economical aspect</a:t>
            </a:r>
          </a:p>
          <a:p>
            <a:pPr marL="1143000" lvl="2" indent="-228600" algn="l">
              <a:buSzPts val="1100"/>
              <a:buFont typeface="+mj-lt"/>
              <a:buAutoNum type="arabicPeriod"/>
            </a:pPr>
            <a:r>
              <a:rPr lang="en-US" dirty="0"/>
              <a:t>Information spreading</a:t>
            </a:r>
          </a:p>
          <a:p>
            <a:pPr marL="1143000" lvl="2" indent="-228600" algn="l">
              <a:buSzPts val="1100"/>
              <a:buFont typeface="+mj-lt"/>
              <a:buAutoNum type="arabicPeriod"/>
            </a:pPr>
            <a:r>
              <a:rPr lang="en-US" dirty="0"/>
              <a:t>Behavioral response</a:t>
            </a:r>
          </a:p>
          <a:p>
            <a:pPr marL="1143000" lvl="2" indent="-228600" algn="l">
              <a:buSzPts val="1100"/>
              <a:buFont typeface="+mj-lt"/>
              <a:buAutoNum type="arabicPeriod"/>
            </a:pPr>
            <a:r>
              <a:rPr lang="en-US" dirty="0" err="1"/>
              <a:t>Altro</a:t>
            </a:r>
            <a:r>
              <a:rPr lang="en-US" dirty="0"/>
              <a:t> </a:t>
            </a:r>
            <a:r>
              <a:rPr lang="en-US" dirty="0" err="1"/>
              <a:t>vedi</a:t>
            </a:r>
            <a:r>
              <a:rPr lang="en-US" dirty="0"/>
              <a:t> funk et all</a:t>
            </a:r>
          </a:p>
          <a:p>
            <a:pPr marL="228600" indent="-228600">
              <a:buSzPts val="1100"/>
              <a:buFont typeface="+mj-lt"/>
              <a:buAutoNum type="arabicPeriod"/>
            </a:pPr>
            <a:r>
              <a:rPr lang="en-US" dirty="0"/>
              <a:t>Interventions must consider this effect</a:t>
            </a:r>
          </a:p>
          <a:p>
            <a:pPr marL="228600" indent="-228600">
              <a:buSzPts val="1100"/>
              <a:buFont typeface="+mj-lt"/>
              <a:buAutoNum type="arabicPeriod"/>
            </a:pPr>
            <a:endParaRPr lang="en-US" dirty="0"/>
          </a:p>
          <a:p>
            <a:pPr marL="228600" indent="-228600">
              <a:buSzPts val="1100"/>
              <a:buFont typeface="+mj-lt"/>
              <a:buAutoNum type="arabicPeriod"/>
            </a:pPr>
            <a:r>
              <a:rPr lang="en-US" dirty="0"/>
              <a:t>Problematic related to others work: often are not related to empirical data, but rely on specific ad-hoc assumption. My model want to overcome this situation: develop of a PROXY MODEL. </a:t>
            </a:r>
          </a:p>
          <a:p>
            <a:pPr marL="228600" indent="-228600">
              <a:buSzPts val="1100"/>
              <a:buFont typeface="+mj-lt"/>
              <a:buAutoNum type="arabicPeriod"/>
            </a:pPr>
            <a:r>
              <a:rPr lang="en-US" dirty="0"/>
              <a:t>The calibration can derive from data about questionaries, r to imitation of real social network connections. </a:t>
            </a:r>
          </a:p>
          <a:p>
            <a:pPr marL="228600" indent="-228600">
              <a:buSzPts val="1100"/>
              <a:buFont typeface="+mj-lt"/>
              <a:buAutoNum type="arabicPeriod"/>
            </a:pPr>
            <a:r>
              <a:rPr lang="en-US" dirty="0"/>
              <a:t>What my model do </a:t>
            </a:r>
            <a:r>
              <a:rPr lang="en-US" dirty="0" err="1"/>
              <a:t>wrt</a:t>
            </a:r>
            <a:r>
              <a:rPr lang="en-US" dirty="0"/>
              <a:t> to others and what done that is unique. </a:t>
            </a:r>
          </a:p>
          <a:p>
            <a:pPr marL="685800" lvl="1" indent="-228600" algn="l">
              <a:buSzPts val="1100"/>
              <a:buFont typeface="+mj-lt"/>
              <a:buAutoNum type="arabicPeriod"/>
            </a:pPr>
            <a:endParaRPr lang="en-US" dirty="0"/>
          </a:p>
          <a:p>
            <a:pPr marL="685800" lvl="1" indent="-228600">
              <a:buSzPts val="1100"/>
              <a:buFont typeface="+mj-lt"/>
              <a:buAutoNum type="arabicPeriod"/>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p32"/>
          <p:cNvSpPr txBox="1">
            <a:spLocks noGrp="1"/>
          </p:cNvSpPr>
          <p:nvPr>
            <p:ph type="title"/>
          </p:nvPr>
        </p:nvSpPr>
        <p:spPr>
          <a:xfrm>
            <a:off x="4170175" y="2274675"/>
            <a:ext cx="40320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Important  things to do</a:t>
            </a:r>
          </a:p>
        </p:txBody>
      </p:sp>
      <p:sp>
        <p:nvSpPr>
          <p:cNvPr id="836" name="Google Shape;836;p32"/>
          <p:cNvSpPr txBox="1">
            <a:spLocks noGrp="1"/>
          </p:cNvSpPr>
          <p:nvPr>
            <p:ph type="title" idx="2"/>
          </p:nvPr>
        </p:nvSpPr>
        <p:spPr>
          <a:xfrm>
            <a:off x="4170175" y="1248725"/>
            <a:ext cx="1243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00</a:t>
            </a:r>
            <a:endParaRPr dirty="0"/>
          </a:p>
        </p:txBody>
      </p:sp>
      <p:grpSp>
        <p:nvGrpSpPr>
          <p:cNvPr id="838" name="Google Shape;838;p32"/>
          <p:cNvGrpSpPr/>
          <p:nvPr/>
        </p:nvGrpSpPr>
        <p:grpSpPr>
          <a:xfrm>
            <a:off x="8430769" y="-6"/>
            <a:ext cx="347964" cy="2278035"/>
            <a:chOff x="3783669" y="-6"/>
            <a:chExt cx="347964" cy="2278035"/>
          </a:xfrm>
        </p:grpSpPr>
        <p:grpSp>
          <p:nvGrpSpPr>
            <p:cNvPr id="839" name="Google Shape;839;p32"/>
            <p:cNvGrpSpPr/>
            <p:nvPr/>
          </p:nvGrpSpPr>
          <p:grpSpPr>
            <a:xfrm>
              <a:off x="4018155" y="-6"/>
              <a:ext cx="113479" cy="790940"/>
              <a:chOff x="9817200" y="1278250"/>
              <a:chExt cx="105650" cy="736375"/>
            </a:xfrm>
          </p:grpSpPr>
          <p:sp>
            <p:nvSpPr>
              <p:cNvPr id="840" name="Google Shape;840;p32"/>
              <p:cNvSpPr/>
              <p:nvPr/>
            </p:nvSpPr>
            <p:spPr>
              <a:xfrm>
                <a:off x="9870375" y="1750150"/>
                <a:ext cx="25" cy="264475"/>
              </a:xfrm>
              <a:custGeom>
                <a:avLst/>
                <a:gdLst/>
                <a:ahLst/>
                <a:cxnLst/>
                <a:rect l="l" t="t" r="r" b="b"/>
                <a:pathLst>
                  <a:path w="1" h="10579" fill="none" extrusionOk="0">
                    <a:moveTo>
                      <a:pt x="1" y="0"/>
                    </a:moveTo>
                    <a:lnTo>
                      <a:pt x="1" y="1057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2"/>
              <p:cNvSpPr/>
              <p:nvPr/>
            </p:nvSpPr>
            <p:spPr>
              <a:xfrm>
                <a:off x="9817200" y="1749375"/>
                <a:ext cx="105650" cy="224200"/>
              </a:xfrm>
              <a:custGeom>
                <a:avLst/>
                <a:gdLst/>
                <a:ahLst/>
                <a:cxnLst/>
                <a:rect l="l" t="t" r="r" b="b"/>
                <a:pathLst>
                  <a:path w="4226" h="8968" fill="none" extrusionOk="0">
                    <a:moveTo>
                      <a:pt x="2097" y="8968"/>
                    </a:moveTo>
                    <a:lnTo>
                      <a:pt x="3617" y="7417"/>
                    </a:lnTo>
                    <a:cubicBezTo>
                      <a:pt x="4012" y="7022"/>
                      <a:pt x="4225" y="6506"/>
                      <a:pt x="4225" y="5928"/>
                    </a:cubicBezTo>
                    <a:lnTo>
                      <a:pt x="4225" y="3223"/>
                    </a:lnTo>
                    <a:cubicBezTo>
                      <a:pt x="4225" y="2706"/>
                      <a:pt x="4043" y="2220"/>
                      <a:pt x="3708" y="1825"/>
                    </a:cubicBezTo>
                    <a:lnTo>
                      <a:pt x="2128" y="1"/>
                    </a:lnTo>
                    <a:lnTo>
                      <a:pt x="547" y="1825"/>
                    </a:lnTo>
                    <a:cubicBezTo>
                      <a:pt x="182" y="2220"/>
                      <a:pt x="0" y="2706"/>
                      <a:pt x="0" y="3223"/>
                    </a:cubicBezTo>
                    <a:lnTo>
                      <a:pt x="0" y="5928"/>
                    </a:lnTo>
                    <a:cubicBezTo>
                      <a:pt x="0" y="6506"/>
                      <a:pt x="243" y="7022"/>
                      <a:pt x="638" y="7417"/>
                    </a:cubicBezTo>
                    <a:lnTo>
                      <a:pt x="2158" y="896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2"/>
              <p:cNvSpPr/>
              <p:nvPr/>
            </p:nvSpPr>
            <p:spPr>
              <a:xfrm>
                <a:off x="9870375" y="1890725"/>
                <a:ext cx="40300" cy="40300"/>
              </a:xfrm>
              <a:custGeom>
                <a:avLst/>
                <a:gdLst/>
                <a:ahLst/>
                <a:cxnLst/>
                <a:rect l="l" t="t" r="r" b="b"/>
                <a:pathLst>
                  <a:path w="1612" h="1612" fill="none" extrusionOk="0">
                    <a:moveTo>
                      <a:pt x="1" y="1611"/>
                    </a:moveTo>
                    <a:lnTo>
                      <a:pt x="161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9829350" y="1849700"/>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9870375" y="1811700"/>
                <a:ext cx="40300" cy="40300"/>
              </a:xfrm>
              <a:custGeom>
                <a:avLst/>
                <a:gdLst/>
                <a:ahLst/>
                <a:cxnLst/>
                <a:rect l="l" t="t" r="r" b="b"/>
                <a:pathLst>
                  <a:path w="1612" h="1612" fill="none" extrusionOk="0">
                    <a:moveTo>
                      <a:pt x="1" y="1611"/>
                    </a:moveTo>
                    <a:lnTo>
                      <a:pt x="1612"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2"/>
              <p:cNvSpPr/>
              <p:nvPr/>
            </p:nvSpPr>
            <p:spPr>
              <a:xfrm>
                <a:off x="9870375" y="1278250"/>
                <a:ext cx="25" cy="471925"/>
              </a:xfrm>
              <a:custGeom>
                <a:avLst/>
                <a:gdLst/>
                <a:ahLst/>
                <a:cxnLst/>
                <a:rect l="l" t="t" r="r" b="b"/>
                <a:pathLst>
                  <a:path w="1" h="18877" fill="none" extrusionOk="0">
                    <a:moveTo>
                      <a:pt x="1" y="18876"/>
                    </a:moveTo>
                    <a:lnTo>
                      <a:pt x="1" y="1"/>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32"/>
            <p:cNvGrpSpPr/>
            <p:nvPr/>
          </p:nvGrpSpPr>
          <p:grpSpPr>
            <a:xfrm>
              <a:off x="3783669" y="-2"/>
              <a:ext cx="113479" cy="2278032"/>
              <a:chOff x="10679675" y="2139975"/>
              <a:chExt cx="105650" cy="2120875"/>
            </a:xfrm>
          </p:grpSpPr>
          <p:sp>
            <p:nvSpPr>
              <p:cNvPr id="847" name="Google Shape;847;p32"/>
              <p:cNvSpPr/>
              <p:nvPr/>
            </p:nvSpPr>
            <p:spPr>
              <a:xfrm>
                <a:off x="10732100" y="3995625"/>
                <a:ext cx="25" cy="265225"/>
              </a:xfrm>
              <a:custGeom>
                <a:avLst/>
                <a:gdLst/>
                <a:ahLst/>
                <a:cxnLst/>
                <a:rect l="l" t="t" r="r" b="b"/>
                <a:pathLst>
                  <a:path w="1" h="10609" fill="none" extrusionOk="0">
                    <a:moveTo>
                      <a:pt x="1" y="0"/>
                    </a:moveTo>
                    <a:lnTo>
                      <a:pt x="1" y="1060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a:off x="10679675" y="3995625"/>
                <a:ext cx="105650" cy="223425"/>
              </a:xfrm>
              <a:custGeom>
                <a:avLst/>
                <a:gdLst/>
                <a:ahLst/>
                <a:cxnLst/>
                <a:rect l="l" t="t" r="r" b="b"/>
                <a:pathLst>
                  <a:path w="4226" h="8937" fill="none" extrusionOk="0">
                    <a:moveTo>
                      <a:pt x="2067" y="8937"/>
                    </a:moveTo>
                    <a:lnTo>
                      <a:pt x="3587" y="7417"/>
                    </a:lnTo>
                    <a:cubicBezTo>
                      <a:pt x="3982" y="7022"/>
                      <a:pt x="4225" y="6475"/>
                      <a:pt x="4225" y="5927"/>
                    </a:cubicBezTo>
                    <a:lnTo>
                      <a:pt x="4225" y="3222"/>
                    </a:lnTo>
                    <a:cubicBezTo>
                      <a:pt x="4225" y="2705"/>
                      <a:pt x="4012" y="2219"/>
                      <a:pt x="3678" y="1824"/>
                    </a:cubicBezTo>
                    <a:lnTo>
                      <a:pt x="2098" y="0"/>
                    </a:lnTo>
                    <a:lnTo>
                      <a:pt x="517" y="1824"/>
                    </a:lnTo>
                    <a:cubicBezTo>
                      <a:pt x="183" y="2219"/>
                      <a:pt x="0" y="2705"/>
                      <a:pt x="0" y="3222"/>
                    </a:cubicBezTo>
                    <a:lnTo>
                      <a:pt x="0" y="5927"/>
                    </a:lnTo>
                    <a:cubicBezTo>
                      <a:pt x="0" y="6475"/>
                      <a:pt x="213" y="7022"/>
                      <a:pt x="608" y="7417"/>
                    </a:cubicBezTo>
                    <a:lnTo>
                      <a:pt x="2128" y="8937"/>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2"/>
              <p:cNvSpPr/>
              <p:nvPr/>
            </p:nvSpPr>
            <p:spPr>
              <a:xfrm>
                <a:off x="10732100" y="4136950"/>
                <a:ext cx="41050" cy="40300"/>
              </a:xfrm>
              <a:custGeom>
                <a:avLst/>
                <a:gdLst/>
                <a:ahLst/>
                <a:cxnLst/>
                <a:rect l="l" t="t" r="r" b="b"/>
                <a:pathLst>
                  <a:path w="1642" h="1612" fill="none" extrusionOk="0">
                    <a:moveTo>
                      <a:pt x="1" y="1612"/>
                    </a:moveTo>
                    <a:lnTo>
                      <a:pt x="164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2"/>
              <p:cNvSpPr/>
              <p:nvPr/>
            </p:nvSpPr>
            <p:spPr>
              <a:xfrm>
                <a:off x="10691075" y="4095925"/>
                <a:ext cx="40300" cy="41050"/>
              </a:xfrm>
              <a:custGeom>
                <a:avLst/>
                <a:gdLst/>
                <a:ahLst/>
                <a:cxnLst/>
                <a:rect l="l" t="t" r="r" b="b"/>
                <a:pathLst>
                  <a:path w="1612" h="1642" fill="none" extrusionOk="0">
                    <a:moveTo>
                      <a:pt x="1611" y="1642"/>
                    </a:moveTo>
                    <a:lnTo>
                      <a:pt x="0" y="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2"/>
              <p:cNvSpPr/>
              <p:nvPr/>
            </p:nvSpPr>
            <p:spPr>
              <a:xfrm>
                <a:off x="10732100" y="4057925"/>
                <a:ext cx="41050" cy="40300"/>
              </a:xfrm>
              <a:custGeom>
                <a:avLst/>
                <a:gdLst/>
                <a:ahLst/>
                <a:cxnLst/>
                <a:rect l="l" t="t" r="r" b="b"/>
                <a:pathLst>
                  <a:path w="1642" h="1612" fill="none" extrusionOk="0">
                    <a:moveTo>
                      <a:pt x="1" y="1612"/>
                    </a:moveTo>
                    <a:lnTo>
                      <a:pt x="1642" y="1"/>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2"/>
              <p:cNvSpPr/>
              <p:nvPr/>
            </p:nvSpPr>
            <p:spPr>
              <a:xfrm>
                <a:off x="10732100" y="2139975"/>
                <a:ext cx="25" cy="1855675"/>
              </a:xfrm>
              <a:custGeom>
                <a:avLst/>
                <a:gdLst/>
                <a:ahLst/>
                <a:cxnLst/>
                <a:rect l="l" t="t" r="r" b="b"/>
                <a:pathLst>
                  <a:path w="1" h="74227" fill="none" extrusionOk="0">
                    <a:moveTo>
                      <a:pt x="1" y="74226"/>
                    </a:moveTo>
                    <a:lnTo>
                      <a:pt x="1" y="0"/>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 name="Google Shape;853;p32"/>
          <p:cNvGrpSpPr/>
          <p:nvPr/>
        </p:nvGrpSpPr>
        <p:grpSpPr>
          <a:xfrm>
            <a:off x="-18543" y="231"/>
            <a:ext cx="3086787" cy="5146424"/>
            <a:chOff x="514857" y="231"/>
            <a:chExt cx="3086787" cy="5146424"/>
          </a:xfrm>
        </p:grpSpPr>
        <p:grpSp>
          <p:nvGrpSpPr>
            <p:cNvPr id="854" name="Google Shape;854;p32"/>
            <p:cNvGrpSpPr/>
            <p:nvPr/>
          </p:nvGrpSpPr>
          <p:grpSpPr>
            <a:xfrm rot="10800000" flipH="1">
              <a:off x="514857" y="3350"/>
              <a:ext cx="514839" cy="5143306"/>
              <a:chOff x="9144106" y="3350"/>
              <a:chExt cx="503855" cy="5033574"/>
            </a:xfrm>
          </p:grpSpPr>
          <p:sp>
            <p:nvSpPr>
              <p:cNvPr id="855" name="Google Shape;855;p32"/>
              <p:cNvSpPr/>
              <p:nvPr/>
            </p:nvSpPr>
            <p:spPr>
              <a:xfrm>
                <a:off x="9144337" y="506701"/>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2"/>
              <p:cNvSpPr/>
              <p:nvPr/>
            </p:nvSpPr>
            <p:spPr>
              <a:xfrm>
                <a:off x="9144337" y="758377"/>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a:off x="9144337" y="506701"/>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a:off x="9396034" y="506701"/>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rot="10800000">
                <a:off x="9396013" y="335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2"/>
              <p:cNvSpPr/>
              <p:nvPr/>
            </p:nvSpPr>
            <p:spPr>
              <a:xfrm rot="10800000">
                <a:off x="9144337" y="335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rot="10800000">
                <a:off x="9144337" y="25502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rot="10800000">
                <a:off x="9144337" y="335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2"/>
              <p:cNvSpPr/>
              <p:nvPr/>
            </p:nvSpPr>
            <p:spPr>
              <a:xfrm>
                <a:off x="9144347" y="2016557"/>
                <a:ext cx="251697" cy="503855"/>
              </a:xfrm>
              <a:custGeom>
                <a:avLst/>
                <a:gdLst/>
                <a:ahLst/>
                <a:cxnLst/>
                <a:rect l="l" t="t" r="r" b="b"/>
                <a:pathLst>
                  <a:path w="12007" h="24036" extrusionOk="0">
                    <a:moveTo>
                      <a:pt x="1" y="0"/>
                    </a:moveTo>
                    <a:lnTo>
                      <a:pt x="1" y="24035"/>
                    </a:lnTo>
                    <a:lnTo>
                      <a:pt x="12007" y="12029"/>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2"/>
              <p:cNvSpPr/>
              <p:nvPr/>
            </p:nvSpPr>
            <p:spPr>
              <a:xfrm>
                <a:off x="9144347" y="2268715"/>
                <a:ext cx="503373" cy="251697"/>
              </a:xfrm>
              <a:custGeom>
                <a:avLst/>
                <a:gdLst/>
                <a:ahLst/>
                <a:cxnLst/>
                <a:rect l="l" t="t" r="r" b="b"/>
                <a:pathLst>
                  <a:path w="24013" h="12007" extrusionOk="0">
                    <a:moveTo>
                      <a:pt x="12007" y="0"/>
                    </a:moveTo>
                    <a:lnTo>
                      <a:pt x="1"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2"/>
              <p:cNvSpPr/>
              <p:nvPr/>
            </p:nvSpPr>
            <p:spPr>
              <a:xfrm>
                <a:off x="9144347" y="2016557"/>
                <a:ext cx="503373" cy="252179"/>
              </a:xfrm>
              <a:custGeom>
                <a:avLst/>
                <a:gdLst/>
                <a:ahLst/>
                <a:cxnLst/>
                <a:rect l="l" t="t" r="r" b="b"/>
                <a:pathLst>
                  <a:path w="24013" h="12030" extrusionOk="0">
                    <a:moveTo>
                      <a:pt x="1" y="0"/>
                    </a:moveTo>
                    <a:lnTo>
                      <a:pt x="12007" y="12029"/>
                    </a:lnTo>
                    <a:lnTo>
                      <a:pt x="240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9396023" y="2016557"/>
                <a:ext cx="251697" cy="503855"/>
              </a:xfrm>
              <a:custGeom>
                <a:avLst/>
                <a:gdLst/>
                <a:ahLst/>
                <a:cxnLst/>
                <a:rect l="l" t="t" r="r" b="b"/>
                <a:pathLst>
                  <a:path w="12007" h="24036" extrusionOk="0">
                    <a:moveTo>
                      <a:pt x="12007" y="0"/>
                    </a:moveTo>
                    <a:lnTo>
                      <a:pt x="1" y="12029"/>
                    </a:lnTo>
                    <a:lnTo>
                      <a:pt x="12007" y="24035"/>
                    </a:lnTo>
                    <a:lnTo>
                      <a:pt x="12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rot="-5400000">
                <a:off x="9270175" y="1639033"/>
                <a:ext cx="251718" cy="503855"/>
              </a:xfrm>
              <a:custGeom>
                <a:avLst/>
                <a:gdLst/>
                <a:ahLst/>
                <a:cxnLst/>
                <a:rect l="l" t="t" r="r" b="b"/>
                <a:pathLst>
                  <a:path w="12008" h="24036" extrusionOk="0">
                    <a:moveTo>
                      <a:pt x="1" y="0"/>
                    </a:moveTo>
                    <a:lnTo>
                      <a:pt x="1" y="24035"/>
                    </a:lnTo>
                    <a:lnTo>
                      <a:pt x="12007" y="12029"/>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2"/>
              <p:cNvSpPr/>
              <p:nvPr/>
            </p:nvSpPr>
            <p:spPr>
              <a:xfrm rot="-5400000">
                <a:off x="9270416" y="1639274"/>
                <a:ext cx="503393" cy="251697"/>
              </a:xfrm>
              <a:custGeom>
                <a:avLst/>
                <a:gdLst/>
                <a:ahLst/>
                <a:cxnLst/>
                <a:rect l="l" t="t" r="r" b="b"/>
                <a:pathLst>
                  <a:path w="24014" h="12007" extrusionOk="0">
                    <a:moveTo>
                      <a:pt x="12007" y="0"/>
                    </a:moveTo>
                    <a:lnTo>
                      <a:pt x="1" y="12006"/>
                    </a:lnTo>
                    <a:lnTo>
                      <a:pt x="24013" y="12006"/>
                    </a:lnTo>
                    <a:lnTo>
                      <a:pt x="12007" y="0"/>
                    </a:lnTo>
                    <a:close/>
                  </a:path>
                </a:pathLst>
              </a:custGeom>
              <a:solidFill>
                <a:srgbClr val="ECFF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2"/>
              <p:cNvSpPr/>
              <p:nvPr/>
            </p:nvSpPr>
            <p:spPr>
              <a:xfrm rot="-5400000">
                <a:off x="9018499" y="1639033"/>
                <a:ext cx="503393" cy="252179"/>
              </a:xfrm>
              <a:custGeom>
                <a:avLst/>
                <a:gdLst/>
                <a:ahLst/>
                <a:cxnLst/>
                <a:rect l="l" t="t" r="r" b="b"/>
                <a:pathLst>
                  <a:path w="24014" h="12030" extrusionOk="0">
                    <a:moveTo>
                      <a:pt x="1" y="0"/>
                    </a:moveTo>
                    <a:lnTo>
                      <a:pt x="12007" y="12029"/>
                    </a:lnTo>
                    <a:lnTo>
                      <a:pt x="240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9396034" y="1513425"/>
                <a:ext cx="251697" cy="503855"/>
              </a:xfrm>
              <a:custGeom>
                <a:avLst/>
                <a:gdLst/>
                <a:ahLst/>
                <a:cxnLst/>
                <a:rect l="l" t="t" r="r" b="b"/>
                <a:pathLst>
                  <a:path w="12007" h="24036" extrusionOk="0">
                    <a:moveTo>
                      <a:pt x="12006" y="0"/>
                    </a:moveTo>
                    <a:lnTo>
                      <a:pt x="0" y="12029"/>
                    </a:lnTo>
                    <a:lnTo>
                      <a:pt x="12006" y="24035"/>
                    </a:lnTo>
                    <a:lnTo>
                      <a:pt x="120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2"/>
              <p:cNvSpPr/>
              <p:nvPr/>
            </p:nvSpPr>
            <p:spPr>
              <a:xfrm>
                <a:off x="9144337" y="1010053"/>
                <a:ext cx="251718" cy="503393"/>
              </a:xfrm>
              <a:custGeom>
                <a:avLst/>
                <a:gdLst/>
                <a:ahLst/>
                <a:cxnLst/>
                <a:rect l="l" t="t" r="r" b="b"/>
                <a:pathLst>
                  <a:path w="12008" h="24014" extrusionOk="0">
                    <a:moveTo>
                      <a:pt x="1" y="1"/>
                    </a:moveTo>
                    <a:lnTo>
                      <a:pt x="1" y="24013"/>
                    </a:lnTo>
                    <a:lnTo>
                      <a:pt x="12007" y="120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2"/>
              <p:cNvSpPr/>
              <p:nvPr/>
            </p:nvSpPr>
            <p:spPr>
              <a:xfrm>
                <a:off x="9144337" y="1261750"/>
                <a:ext cx="503393" cy="251697"/>
              </a:xfrm>
              <a:custGeom>
                <a:avLst/>
                <a:gdLst/>
                <a:ahLst/>
                <a:cxnLst/>
                <a:rect l="l" t="t" r="r" b="b"/>
                <a:pathLst>
                  <a:path w="24014" h="12007" extrusionOk="0">
                    <a:moveTo>
                      <a:pt x="12007" y="0"/>
                    </a:moveTo>
                    <a:lnTo>
                      <a:pt x="1" y="12006"/>
                    </a:lnTo>
                    <a:lnTo>
                      <a:pt x="24013" y="12006"/>
                    </a:lnTo>
                    <a:lnTo>
                      <a:pt x="120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9144337" y="1010053"/>
                <a:ext cx="503393" cy="251718"/>
              </a:xfrm>
              <a:custGeom>
                <a:avLst/>
                <a:gdLst/>
                <a:ahLst/>
                <a:cxnLst/>
                <a:rect l="l" t="t" r="r" b="b"/>
                <a:pathLst>
                  <a:path w="24014" h="12008" extrusionOk="0">
                    <a:moveTo>
                      <a:pt x="1" y="1"/>
                    </a:moveTo>
                    <a:lnTo>
                      <a:pt x="12007" y="12007"/>
                    </a:lnTo>
                    <a:lnTo>
                      <a:pt x="24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9396034" y="1010053"/>
                <a:ext cx="251697" cy="503393"/>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rot="-5400000" flipH="1">
                <a:off x="9270185" y="2394071"/>
                <a:ext cx="251697" cy="503855"/>
              </a:xfrm>
              <a:custGeom>
                <a:avLst/>
                <a:gdLst/>
                <a:ahLst/>
                <a:cxnLst/>
                <a:rect l="l" t="t" r="r" b="b"/>
                <a:pathLst>
                  <a:path w="12007" h="24036" extrusionOk="0">
                    <a:moveTo>
                      <a:pt x="0" y="0"/>
                    </a:moveTo>
                    <a:lnTo>
                      <a:pt x="0" y="24035"/>
                    </a:lnTo>
                    <a:lnTo>
                      <a:pt x="12007" y="120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rot="-5400000" flipH="1">
                <a:off x="9270426" y="2645987"/>
                <a:ext cx="503373" cy="251697"/>
              </a:xfrm>
              <a:custGeom>
                <a:avLst/>
                <a:gdLst/>
                <a:ahLst/>
                <a:cxnLst/>
                <a:rect l="l" t="t" r="r" b="b"/>
                <a:pathLst>
                  <a:path w="24013" h="12007" extrusionOk="0">
                    <a:moveTo>
                      <a:pt x="12007" y="0"/>
                    </a:moveTo>
                    <a:lnTo>
                      <a:pt x="0" y="12006"/>
                    </a:lnTo>
                    <a:lnTo>
                      <a:pt x="24013" y="12006"/>
                    </a:lnTo>
                    <a:lnTo>
                      <a:pt x="120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rot="-5400000" flipH="1">
                <a:off x="9018509" y="2645746"/>
                <a:ext cx="503373" cy="252179"/>
              </a:xfrm>
              <a:custGeom>
                <a:avLst/>
                <a:gdLst/>
                <a:ahLst/>
                <a:cxnLst/>
                <a:rect l="l" t="t" r="r" b="b"/>
                <a:pathLst>
                  <a:path w="24013" h="12030" extrusionOk="0">
                    <a:moveTo>
                      <a:pt x="0" y="0"/>
                    </a:moveTo>
                    <a:lnTo>
                      <a:pt x="12007" y="12029"/>
                    </a:lnTo>
                    <a:lnTo>
                      <a:pt x="240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rot="-5400000" flipH="1">
                <a:off x="9270185" y="2645746"/>
                <a:ext cx="251697" cy="503855"/>
              </a:xfrm>
              <a:custGeom>
                <a:avLst/>
                <a:gdLst/>
                <a:ahLst/>
                <a:cxnLst/>
                <a:rect l="l" t="t" r="r" b="b"/>
                <a:pathLst>
                  <a:path w="12007" h="24036" extrusionOk="0">
                    <a:moveTo>
                      <a:pt x="12007" y="0"/>
                    </a:moveTo>
                    <a:lnTo>
                      <a:pt x="1" y="12029"/>
                    </a:lnTo>
                    <a:lnTo>
                      <a:pt x="12007" y="24035"/>
                    </a:lnTo>
                    <a:lnTo>
                      <a:pt x="120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rot="-5400000">
                <a:off x="9270185" y="3652449"/>
                <a:ext cx="251697" cy="503855"/>
              </a:xfrm>
              <a:custGeom>
                <a:avLst/>
                <a:gdLst/>
                <a:ahLst/>
                <a:cxnLst/>
                <a:rect l="l" t="t" r="r" b="b"/>
                <a:pathLst>
                  <a:path w="12007" h="24036" extrusionOk="0">
                    <a:moveTo>
                      <a:pt x="0" y="0"/>
                    </a:moveTo>
                    <a:lnTo>
                      <a:pt x="0" y="24035"/>
                    </a:lnTo>
                    <a:lnTo>
                      <a:pt x="12006" y="1202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2"/>
              <p:cNvSpPr/>
              <p:nvPr/>
            </p:nvSpPr>
            <p:spPr>
              <a:xfrm rot="-5400000">
                <a:off x="9270185" y="3400774"/>
                <a:ext cx="251697" cy="503855"/>
              </a:xfrm>
              <a:custGeom>
                <a:avLst/>
                <a:gdLst/>
                <a:ahLst/>
                <a:cxnLst/>
                <a:rect l="l" t="t" r="r" b="b"/>
                <a:pathLst>
                  <a:path w="12007" h="24036" extrusionOk="0">
                    <a:moveTo>
                      <a:pt x="12006" y="0"/>
                    </a:moveTo>
                    <a:lnTo>
                      <a:pt x="0" y="12029"/>
                    </a:lnTo>
                    <a:lnTo>
                      <a:pt x="12006" y="24035"/>
                    </a:lnTo>
                    <a:lnTo>
                      <a:pt x="120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2"/>
              <p:cNvSpPr/>
              <p:nvPr/>
            </p:nvSpPr>
            <p:spPr>
              <a:xfrm rot="-5400000">
                <a:off x="9270185" y="3149098"/>
                <a:ext cx="251697" cy="503855"/>
              </a:xfrm>
              <a:custGeom>
                <a:avLst/>
                <a:gdLst/>
                <a:ahLst/>
                <a:cxnLst/>
                <a:rect l="l" t="t" r="r" b="b"/>
                <a:pathLst>
                  <a:path w="12007" h="24036" extrusionOk="0">
                    <a:moveTo>
                      <a:pt x="0" y="0"/>
                    </a:moveTo>
                    <a:lnTo>
                      <a:pt x="0" y="24035"/>
                    </a:lnTo>
                    <a:lnTo>
                      <a:pt x="12006" y="1202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rot="-5400000">
                <a:off x="9270426" y="3149339"/>
                <a:ext cx="503373" cy="251697"/>
              </a:xfrm>
              <a:custGeom>
                <a:avLst/>
                <a:gdLst/>
                <a:ahLst/>
                <a:cxnLst/>
                <a:rect l="l" t="t" r="r" b="b"/>
                <a:pathLst>
                  <a:path w="24013" h="12007" extrusionOk="0">
                    <a:moveTo>
                      <a:pt x="12006" y="0"/>
                    </a:moveTo>
                    <a:lnTo>
                      <a:pt x="0" y="12006"/>
                    </a:lnTo>
                    <a:lnTo>
                      <a:pt x="24012" y="12006"/>
                    </a:lnTo>
                    <a:lnTo>
                      <a:pt x="120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2"/>
              <p:cNvSpPr/>
              <p:nvPr/>
            </p:nvSpPr>
            <p:spPr>
              <a:xfrm rot="-5400000">
                <a:off x="9018509" y="3149098"/>
                <a:ext cx="503373" cy="252179"/>
              </a:xfrm>
              <a:custGeom>
                <a:avLst/>
                <a:gdLst/>
                <a:ahLst/>
                <a:cxnLst/>
                <a:rect l="l" t="t" r="r" b="b"/>
                <a:pathLst>
                  <a:path w="24013" h="12030" extrusionOk="0">
                    <a:moveTo>
                      <a:pt x="0" y="0"/>
                    </a:moveTo>
                    <a:lnTo>
                      <a:pt x="12006" y="12029"/>
                    </a:lnTo>
                    <a:lnTo>
                      <a:pt x="24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2"/>
              <p:cNvSpPr/>
              <p:nvPr/>
            </p:nvSpPr>
            <p:spPr>
              <a:xfrm rot="-5400000">
                <a:off x="9270185" y="2897422"/>
                <a:ext cx="251697" cy="503855"/>
              </a:xfrm>
              <a:custGeom>
                <a:avLst/>
                <a:gdLst/>
                <a:ahLst/>
                <a:cxnLst/>
                <a:rect l="l" t="t" r="r" b="b"/>
                <a:pathLst>
                  <a:path w="12007" h="24036" extrusionOk="0">
                    <a:moveTo>
                      <a:pt x="12006" y="0"/>
                    </a:moveTo>
                    <a:lnTo>
                      <a:pt x="0" y="12029"/>
                    </a:lnTo>
                    <a:lnTo>
                      <a:pt x="12006" y="24035"/>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2"/>
              <p:cNvSpPr/>
              <p:nvPr/>
            </p:nvSpPr>
            <p:spPr>
              <a:xfrm>
                <a:off x="9144349" y="4533551"/>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2"/>
              <p:cNvSpPr/>
              <p:nvPr/>
            </p:nvSpPr>
            <p:spPr>
              <a:xfrm>
                <a:off x="9144349" y="4785227"/>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2"/>
              <p:cNvSpPr/>
              <p:nvPr/>
            </p:nvSpPr>
            <p:spPr>
              <a:xfrm>
                <a:off x="9144349" y="4533551"/>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2"/>
              <p:cNvSpPr/>
              <p:nvPr/>
            </p:nvSpPr>
            <p:spPr>
              <a:xfrm>
                <a:off x="9396046" y="4533551"/>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2"/>
              <p:cNvSpPr/>
              <p:nvPr/>
            </p:nvSpPr>
            <p:spPr>
              <a:xfrm rot="10800000">
                <a:off x="9396025" y="4030200"/>
                <a:ext cx="251718" cy="503373"/>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2"/>
              <p:cNvSpPr/>
              <p:nvPr/>
            </p:nvSpPr>
            <p:spPr>
              <a:xfrm rot="10800000">
                <a:off x="9144349" y="4030200"/>
                <a:ext cx="503393" cy="251697"/>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2"/>
              <p:cNvSpPr/>
              <p:nvPr/>
            </p:nvSpPr>
            <p:spPr>
              <a:xfrm rot="10800000">
                <a:off x="9144349" y="4281876"/>
                <a:ext cx="503393" cy="251697"/>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2"/>
              <p:cNvSpPr/>
              <p:nvPr/>
            </p:nvSpPr>
            <p:spPr>
              <a:xfrm rot="10800000">
                <a:off x="9144349" y="4030200"/>
                <a:ext cx="251697" cy="503373"/>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32"/>
            <p:cNvGrpSpPr/>
            <p:nvPr/>
          </p:nvGrpSpPr>
          <p:grpSpPr>
            <a:xfrm>
              <a:off x="1029698" y="231"/>
              <a:ext cx="2571934" cy="514839"/>
              <a:chOff x="1029698" y="231"/>
              <a:chExt cx="2571934" cy="514839"/>
            </a:xfrm>
          </p:grpSpPr>
          <p:sp>
            <p:nvSpPr>
              <p:cNvPr id="894" name="Google Shape;894;p32"/>
              <p:cNvSpPr/>
              <p:nvPr/>
            </p:nvSpPr>
            <p:spPr>
              <a:xfrm rot="-5400000" flipH="1">
                <a:off x="1672594" y="-128103"/>
                <a:ext cx="257205" cy="514346"/>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2"/>
              <p:cNvSpPr/>
              <p:nvPr/>
            </p:nvSpPr>
            <p:spPr>
              <a:xfrm rot="-5400000" flipH="1">
                <a:off x="1672594" y="129059"/>
                <a:ext cx="514367" cy="257184"/>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2"/>
              <p:cNvSpPr/>
              <p:nvPr/>
            </p:nvSpPr>
            <p:spPr>
              <a:xfrm rot="-5400000" flipH="1">
                <a:off x="1415431" y="129059"/>
                <a:ext cx="514367" cy="257184"/>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rot="-5400000" flipH="1">
                <a:off x="1672604" y="129070"/>
                <a:ext cx="257184" cy="514346"/>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rot="5400000" flipH="1">
                <a:off x="1158269" y="129059"/>
                <a:ext cx="257205" cy="514346"/>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rot="5400000" flipH="1">
                <a:off x="901107" y="129059"/>
                <a:ext cx="514367" cy="257184"/>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rot="5400000" flipH="1">
                <a:off x="1158269" y="129059"/>
                <a:ext cx="514367" cy="257184"/>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2"/>
              <p:cNvSpPr/>
              <p:nvPr/>
            </p:nvSpPr>
            <p:spPr>
              <a:xfrm rot="5400000" flipH="1">
                <a:off x="1158280" y="-128114"/>
                <a:ext cx="257184" cy="514346"/>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2"/>
              <p:cNvSpPr/>
              <p:nvPr/>
            </p:nvSpPr>
            <p:spPr>
              <a:xfrm rot="-5400000" flipH="1">
                <a:off x="3215621" y="128813"/>
                <a:ext cx="257184" cy="514839"/>
              </a:xfrm>
              <a:custGeom>
                <a:avLst/>
                <a:gdLst/>
                <a:ahLst/>
                <a:cxnLst/>
                <a:rect l="l" t="t" r="r" b="b"/>
                <a:pathLst>
                  <a:path w="12007" h="24036" extrusionOk="0">
                    <a:moveTo>
                      <a:pt x="12007" y="0"/>
                    </a:moveTo>
                    <a:lnTo>
                      <a:pt x="1" y="12029"/>
                    </a:lnTo>
                    <a:lnTo>
                      <a:pt x="12007" y="24035"/>
                    </a:lnTo>
                    <a:lnTo>
                      <a:pt x="12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flipH="1">
                <a:off x="2829856" y="231"/>
                <a:ext cx="257205" cy="514839"/>
              </a:xfrm>
              <a:custGeom>
                <a:avLst/>
                <a:gdLst/>
                <a:ahLst/>
                <a:cxnLst/>
                <a:rect l="l" t="t" r="r" b="b"/>
                <a:pathLst>
                  <a:path w="12008" h="24036" extrusionOk="0">
                    <a:moveTo>
                      <a:pt x="1" y="0"/>
                    </a:moveTo>
                    <a:lnTo>
                      <a:pt x="1" y="24035"/>
                    </a:lnTo>
                    <a:lnTo>
                      <a:pt x="12007" y="12029"/>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flipH="1">
                <a:off x="2572694" y="257886"/>
                <a:ext cx="514367" cy="257184"/>
              </a:xfrm>
              <a:custGeom>
                <a:avLst/>
                <a:gdLst/>
                <a:ahLst/>
                <a:cxnLst/>
                <a:rect l="l" t="t" r="r" b="b"/>
                <a:pathLst>
                  <a:path w="24014" h="12007" extrusionOk="0">
                    <a:moveTo>
                      <a:pt x="12007" y="0"/>
                    </a:moveTo>
                    <a:lnTo>
                      <a:pt x="1" y="12006"/>
                    </a:lnTo>
                    <a:lnTo>
                      <a:pt x="24013" y="12006"/>
                    </a:lnTo>
                    <a:lnTo>
                      <a:pt x="12007" y="0"/>
                    </a:lnTo>
                    <a:close/>
                  </a:path>
                </a:pathLst>
              </a:custGeom>
              <a:solidFill>
                <a:srgbClr val="ECFF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2"/>
              <p:cNvSpPr/>
              <p:nvPr/>
            </p:nvSpPr>
            <p:spPr>
              <a:xfrm flipH="1">
                <a:off x="2572694" y="231"/>
                <a:ext cx="514367" cy="257676"/>
              </a:xfrm>
              <a:custGeom>
                <a:avLst/>
                <a:gdLst/>
                <a:ahLst/>
                <a:cxnLst/>
                <a:rect l="l" t="t" r="r" b="b"/>
                <a:pathLst>
                  <a:path w="24014" h="12030" extrusionOk="0">
                    <a:moveTo>
                      <a:pt x="1" y="0"/>
                    </a:moveTo>
                    <a:lnTo>
                      <a:pt x="12007" y="12029"/>
                    </a:lnTo>
                    <a:lnTo>
                      <a:pt x="240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rot="-5400000" flipH="1">
                <a:off x="2701521" y="128823"/>
                <a:ext cx="257184" cy="514839"/>
              </a:xfrm>
              <a:custGeom>
                <a:avLst/>
                <a:gdLst/>
                <a:ahLst/>
                <a:cxnLst/>
                <a:rect l="l" t="t" r="r" b="b"/>
                <a:pathLst>
                  <a:path w="12007" h="24036" extrusionOk="0">
                    <a:moveTo>
                      <a:pt x="12006" y="0"/>
                    </a:moveTo>
                    <a:lnTo>
                      <a:pt x="0" y="12029"/>
                    </a:lnTo>
                    <a:lnTo>
                      <a:pt x="12006" y="24035"/>
                    </a:lnTo>
                    <a:lnTo>
                      <a:pt x="120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2"/>
              <p:cNvSpPr/>
              <p:nvPr/>
            </p:nvSpPr>
            <p:spPr>
              <a:xfrm rot="-5400000" flipH="1">
                <a:off x="2186929" y="-128114"/>
                <a:ext cx="257205" cy="514367"/>
              </a:xfrm>
              <a:custGeom>
                <a:avLst/>
                <a:gdLst/>
                <a:ahLst/>
                <a:cxnLst/>
                <a:rect l="l" t="t" r="r" b="b"/>
                <a:pathLst>
                  <a:path w="12008" h="24014" extrusionOk="0">
                    <a:moveTo>
                      <a:pt x="1" y="1"/>
                    </a:moveTo>
                    <a:lnTo>
                      <a:pt x="1" y="24013"/>
                    </a:lnTo>
                    <a:lnTo>
                      <a:pt x="12007" y="120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2"/>
              <p:cNvSpPr/>
              <p:nvPr/>
            </p:nvSpPr>
            <p:spPr>
              <a:xfrm rot="-5400000" flipH="1">
                <a:off x="1929767" y="129048"/>
                <a:ext cx="514367" cy="257205"/>
              </a:xfrm>
              <a:custGeom>
                <a:avLst/>
                <a:gdLst/>
                <a:ahLst/>
                <a:cxnLst/>
                <a:rect l="l" t="t" r="r" b="b"/>
                <a:pathLst>
                  <a:path w="24014" h="12008" extrusionOk="0">
                    <a:moveTo>
                      <a:pt x="1" y="1"/>
                    </a:moveTo>
                    <a:lnTo>
                      <a:pt x="12007" y="12007"/>
                    </a:lnTo>
                    <a:lnTo>
                      <a:pt x="24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2"/>
              <p:cNvSpPr/>
              <p:nvPr/>
            </p:nvSpPr>
            <p:spPr>
              <a:xfrm rot="-5400000" flipH="1">
                <a:off x="2186940" y="129059"/>
                <a:ext cx="257184" cy="514367"/>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 name="Google Shape;910;p32"/>
            <p:cNvGrpSpPr/>
            <p:nvPr/>
          </p:nvGrpSpPr>
          <p:grpSpPr>
            <a:xfrm rot="10800000" flipH="1">
              <a:off x="1029686" y="4617054"/>
              <a:ext cx="2571959" cy="514851"/>
              <a:chOff x="1029686" y="231"/>
              <a:chExt cx="2571959" cy="514851"/>
            </a:xfrm>
          </p:grpSpPr>
          <p:sp>
            <p:nvSpPr>
              <p:cNvPr id="911" name="Google Shape;911;p32"/>
              <p:cNvSpPr/>
              <p:nvPr/>
            </p:nvSpPr>
            <p:spPr>
              <a:xfrm rot="-5400000" flipH="1">
                <a:off x="1672597" y="-128106"/>
                <a:ext cx="257211" cy="514358"/>
              </a:xfrm>
              <a:custGeom>
                <a:avLst/>
                <a:gdLst/>
                <a:ahLst/>
                <a:cxnLst/>
                <a:rect l="l" t="t" r="r" b="b"/>
                <a:pathLst>
                  <a:path w="12008" h="24013" extrusionOk="0">
                    <a:moveTo>
                      <a:pt x="1" y="1"/>
                    </a:moveTo>
                    <a:lnTo>
                      <a:pt x="1" y="24013"/>
                    </a:lnTo>
                    <a:lnTo>
                      <a:pt x="12007" y="12007"/>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2"/>
              <p:cNvSpPr/>
              <p:nvPr/>
            </p:nvSpPr>
            <p:spPr>
              <a:xfrm rot="-5400000" flipH="1">
                <a:off x="1672590" y="129062"/>
                <a:ext cx="514380" cy="257190"/>
              </a:xfrm>
              <a:custGeom>
                <a:avLst/>
                <a:gdLst/>
                <a:ahLst/>
                <a:cxnLst/>
                <a:rect l="l" t="t" r="r" b="b"/>
                <a:pathLst>
                  <a:path w="24014" h="12007" extrusionOk="0">
                    <a:moveTo>
                      <a:pt x="12007" y="1"/>
                    </a:moveTo>
                    <a:lnTo>
                      <a:pt x="1" y="12007"/>
                    </a:lnTo>
                    <a:lnTo>
                      <a:pt x="24013" y="12007"/>
                    </a:lnTo>
                    <a:lnTo>
                      <a:pt x="12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2"/>
              <p:cNvSpPr/>
              <p:nvPr/>
            </p:nvSpPr>
            <p:spPr>
              <a:xfrm rot="-5400000" flipH="1">
                <a:off x="1415428" y="129062"/>
                <a:ext cx="514380" cy="257190"/>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2"/>
              <p:cNvSpPr/>
              <p:nvPr/>
            </p:nvSpPr>
            <p:spPr>
              <a:xfrm rot="-5400000" flipH="1">
                <a:off x="1672607" y="129067"/>
                <a:ext cx="257190" cy="514358"/>
              </a:xfrm>
              <a:custGeom>
                <a:avLst/>
                <a:gdLst/>
                <a:ahLst/>
                <a:cxnLst/>
                <a:rect l="l" t="t" r="r" b="b"/>
                <a:pathLst>
                  <a:path w="12007" h="24013" extrusionOk="0">
                    <a:moveTo>
                      <a:pt x="12006" y="1"/>
                    </a:moveTo>
                    <a:lnTo>
                      <a:pt x="0" y="12007"/>
                    </a:lnTo>
                    <a:lnTo>
                      <a:pt x="12006" y="24013"/>
                    </a:lnTo>
                    <a:lnTo>
                      <a:pt x="12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2"/>
              <p:cNvSpPr/>
              <p:nvPr/>
            </p:nvSpPr>
            <p:spPr>
              <a:xfrm rot="5400000" flipH="1">
                <a:off x="1158260" y="129050"/>
                <a:ext cx="257211" cy="514358"/>
              </a:xfrm>
              <a:custGeom>
                <a:avLst/>
                <a:gdLst/>
                <a:ahLst/>
                <a:cxnLst/>
                <a:rect l="l" t="t" r="r" b="b"/>
                <a:pathLst>
                  <a:path w="12008" h="24013" extrusionOk="0">
                    <a:moveTo>
                      <a:pt x="1" y="1"/>
                    </a:moveTo>
                    <a:lnTo>
                      <a:pt x="1" y="24013"/>
                    </a:lnTo>
                    <a:lnTo>
                      <a:pt x="12007" y="1200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2"/>
              <p:cNvSpPr/>
              <p:nvPr/>
            </p:nvSpPr>
            <p:spPr>
              <a:xfrm rot="5400000" flipH="1">
                <a:off x="901097" y="129050"/>
                <a:ext cx="514380" cy="257190"/>
              </a:xfrm>
              <a:custGeom>
                <a:avLst/>
                <a:gdLst/>
                <a:ahLst/>
                <a:cxnLst/>
                <a:rect l="l" t="t" r="r" b="b"/>
                <a:pathLst>
                  <a:path w="24014" h="12007" extrusionOk="0">
                    <a:moveTo>
                      <a:pt x="12007" y="1"/>
                    </a:moveTo>
                    <a:lnTo>
                      <a:pt x="1" y="12007"/>
                    </a:lnTo>
                    <a:lnTo>
                      <a:pt x="24013" y="12007"/>
                    </a:lnTo>
                    <a:lnTo>
                      <a:pt x="120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2"/>
              <p:cNvSpPr/>
              <p:nvPr/>
            </p:nvSpPr>
            <p:spPr>
              <a:xfrm rot="5400000" flipH="1">
                <a:off x="1158260" y="129050"/>
                <a:ext cx="514380" cy="257190"/>
              </a:xfrm>
              <a:custGeom>
                <a:avLst/>
                <a:gdLst/>
                <a:ahLst/>
                <a:cxnLst/>
                <a:rect l="l" t="t" r="r" b="b"/>
                <a:pathLst>
                  <a:path w="24014" h="12007" extrusionOk="0">
                    <a:moveTo>
                      <a:pt x="1" y="1"/>
                    </a:moveTo>
                    <a:lnTo>
                      <a:pt x="12007" y="12007"/>
                    </a:lnTo>
                    <a:lnTo>
                      <a:pt x="240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2"/>
              <p:cNvSpPr/>
              <p:nvPr/>
            </p:nvSpPr>
            <p:spPr>
              <a:xfrm rot="5400000" flipH="1">
                <a:off x="1158270" y="-128123"/>
                <a:ext cx="257190" cy="514358"/>
              </a:xfrm>
              <a:custGeom>
                <a:avLst/>
                <a:gdLst/>
                <a:ahLst/>
                <a:cxnLst/>
                <a:rect l="l" t="t" r="r" b="b"/>
                <a:pathLst>
                  <a:path w="12007" h="24013" extrusionOk="0">
                    <a:moveTo>
                      <a:pt x="12006" y="1"/>
                    </a:moveTo>
                    <a:lnTo>
                      <a:pt x="0" y="12007"/>
                    </a:lnTo>
                    <a:lnTo>
                      <a:pt x="12006" y="24013"/>
                    </a:lnTo>
                    <a:lnTo>
                      <a:pt x="12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2"/>
              <p:cNvSpPr/>
              <p:nvPr/>
            </p:nvSpPr>
            <p:spPr>
              <a:xfrm rot="-5400000" flipH="1">
                <a:off x="3215624" y="128810"/>
                <a:ext cx="257190" cy="514851"/>
              </a:xfrm>
              <a:custGeom>
                <a:avLst/>
                <a:gdLst/>
                <a:ahLst/>
                <a:cxnLst/>
                <a:rect l="l" t="t" r="r" b="b"/>
                <a:pathLst>
                  <a:path w="12007" h="24036" extrusionOk="0">
                    <a:moveTo>
                      <a:pt x="12007" y="0"/>
                    </a:moveTo>
                    <a:lnTo>
                      <a:pt x="1" y="12029"/>
                    </a:lnTo>
                    <a:lnTo>
                      <a:pt x="12007" y="24035"/>
                    </a:lnTo>
                    <a:lnTo>
                      <a:pt x="12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2"/>
              <p:cNvSpPr/>
              <p:nvPr/>
            </p:nvSpPr>
            <p:spPr>
              <a:xfrm flipH="1">
                <a:off x="2829850" y="231"/>
                <a:ext cx="257211" cy="514851"/>
              </a:xfrm>
              <a:custGeom>
                <a:avLst/>
                <a:gdLst/>
                <a:ahLst/>
                <a:cxnLst/>
                <a:rect l="l" t="t" r="r" b="b"/>
                <a:pathLst>
                  <a:path w="12008" h="24036" extrusionOk="0">
                    <a:moveTo>
                      <a:pt x="1" y="0"/>
                    </a:moveTo>
                    <a:lnTo>
                      <a:pt x="1" y="24035"/>
                    </a:lnTo>
                    <a:lnTo>
                      <a:pt x="12007" y="12029"/>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2"/>
              <p:cNvSpPr/>
              <p:nvPr/>
            </p:nvSpPr>
            <p:spPr>
              <a:xfrm flipH="1">
                <a:off x="2572681" y="257886"/>
                <a:ext cx="514380" cy="257190"/>
              </a:xfrm>
              <a:custGeom>
                <a:avLst/>
                <a:gdLst/>
                <a:ahLst/>
                <a:cxnLst/>
                <a:rect l="l" t="t" r="r" b="b"/>
                <a:pathLst>
                  <a:path w="24014" h="12007" extrusionOk="0">
                    <a:moveTo>
                      <a:pt x="12007" y="0"/>
                    </a:moveTo>
                    <a:lnTo>
                      <a:pt x="1" y="12006"/>
                    </a:lnTo>
                    <a:lnTo>
                      <a:pt x="24013" y="12006"/>
                    </a:lnTo>
                    <a:lnTo>
                      <a:pt x="12007" y="0"/>
                    </a:lnTo>
                    <a:close/>
                  </a:path>
                </a:pathLst>
              </a:custGeom>
              <a:solidFill>
                <a:srgbClr val="ECFF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2"/>
              <p:cNvSpPr/>
              <p:nvPr/>
            </p:nvSpPr>
            <p:spPr>
              <a:xfrm flipH="1">
                <a:off x="2572681" y="231"/>
                <a:ext cx="514380" cy="257683"/>
              </a:xfrm>
              <a:custGeom>
                <a:avLst/>
                <a:gdLst/>
                <a:ahLst/>
                <a:cxnLst/>
                <a:rect l="l" t="t" r="r" b="b"/>
                <a:pathLst>
                  <a:path w="24014" h="12030" extrusionOk="0">
                    <a:moveTo>
                      <a:pt x="1" y="0"/>
                    </a:moveTo>
                    <a:lnTo>
                      <a:pt x="12007" y="12029"/>
                    </a:lnTo>
                    <a:lnTo>
                      <a:pt x="240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2"/>
              <p:cNvSpPr/>
              <p:nvPr/>
            </p:nvSpPr>
            <p:spPr>
              <a:xfrm rot="-5400000" flipH="1">
                <a:off x="2701524" y="128820"/>
                <a:ext cx="257190" cy="514851"/>
              </a:xfrm>
              <a:custGeom>
                <a:avLst/>
                <a:gdLst/>
                <a:ahLst/>
                <a:cxnLst/>
                <a:rect l="l" t="t" r="r" b="b"/>
                <a:pathLst>
                  <a:path w="12007" h="24036" extrusionOk="0">
                    <a:moveTo>
                      <a:pt x="12006" y="0"/>
                    </a:moveTo>
                    <a:lnTo>
                      <a:pt x="0" y="12029"/>
                    </a:lnTo>
                    <a:lnTo>
                      <a:pt x="12006" y="24035"/>
                    </a:lnTo>
                    <a:lnTo>
                      <a:pt x="120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2"/>
              <p:cNvSpPr/>
              <p:nvPr/>
            </p:nvSpPr>
            <p:spPr>
              <a:xfrm rot="-5400000" flipH="1">
                <a:off x="2186932" y="-128117"/>
                <a:ext cx="257211" cy="514380"/>
              </a:xfrm>
              <a:custGeom>
                <a:avLst/>
                <a:gdLst/>
                <a:ahLst/>
                <a:cxnLst/>
                <a:rect l="l" t="t" r="r" b="b"/>
                <a:pathLst>
                  <a:path w="12008" h="24014" extrusionOk="0">
                    <a:moveTo>
                      <a:pt x="1" y="1"/>
                    </a:moveTo>
                    <a:lnTo>
                      <a:pt x="1" y="24013"/>
                    </a:lnTo>
                    <a:lnTo>
                      <a:pt x="12007" y="120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2"/>
              <p:cNvSpPr/>
              <p:nvPr/>
            </p:nvSpPr>
            <p:spPr>
              <a:xfrm rot="-5400000" flipH="1">
                <a:off x="1929763" y="129051"/>
                <a:ext cx="514380" cy="257211"/>
              </a:xfrm>
              <a:custGeom>
                <a:avLst/>
                <a:gdLst/>
                <a:ahLst/>
                <a:cxnLst/>
                <a:rect l="l" t="t" r="r" b="b"/>
                <a:pathLst>
                  <a:path w="24014" h="12008" extrusionOk="0">
                    <a:moveTo>
                      <a:pt x="1" y="1"/>
                    </a:moveTo>
                    <a:lnTo>
                      <a:pt x="12007" y="12007"/>
                    </a:lnTo>
                    <a:lnTo>
                      <a:pt x="240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2"/>
              <p:cNvSpPr/>
              <p:nvPr/>
            </p:nvSpPr>
            <p:spPr>
              <a:xfrm rot="-5400000" flipH="1">
                <a:off x="2186943" y="129056"/>
                <a:ext cx="257190" cy="514380"/>
              </a:xfrm>
              <a:custGeom>
                <a:avLst/>
                <a:gdLst/>
                <a:ahLst/>
                <a:cxnLst/>
                <a:rect l="l" t="t" r="r" b="b"/>
                <a:pathLst>
                  <a:path w="12007" h="24014" extrusionOk="0">
                    <a:moveTo>
                      <a:pt x="12006" y="1"/>
                    </a:moveTo>
                    <a:lnTo>
                      <a:pt x="0" y="12007"/>
                    </a:lnTo>
                    <a:lnTo>
                      <a:pt x="12006" y="24013"/>
                    </a:lnTo>
                    <a:lnTo>
                      <a:pt x="1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Segnaposto immagine 4" descr="Immagine che contiene trasporto, aria aperta, acqua, veicolo&#10;&#10;Descrizione generata automaticamente">
            <a:extLst>
              <a:ext uri="{FF2B5EF4-FFF2-40B4-BE49-F238E27FC236}">
                <a16:creationId xmlns:a16="http://schemas.microsoft.com/office/drawing/2014/main" id="{5A04AD1B-6359-297C-1FCB-84223D82D35A}"/>
              </a:ext>
            </a:extLst>
          </p:cNvPr>
          <p:cNvPicPr>
            <a:picLocks noGrp="1" noChangeAspect="1"/>
          </p:cNvPicPr>
          <p:nvPr>
            <p:ph type="pic" idx="3"/>
          </p:nvPr>
        </p:nvPicPr>
        <p:blipFill>
          <a:blip r:embed="rId3"/>
          <a:srcRect t="19107" b="19107"/>
          <a:stretch>
            <a:fillRect/>
          </a:stretch>
        </p:blip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9" name="Google Shape;979;p3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Methods </a:t>
            </a:r>
            <a:r>
              <a:rPr lang="en" dirty="0">
                <a:sym typeface="Wingdings" panose="05000000000000000000" pitchFamily="2" charset="2"/>
              </a:rPr>
              <a:t> chapter 3</a:t>
            </a:r>
            <a:endParaRPr dirty="0"/>
          </a:p>
        </p:txBody>
      </p:sp>
      <p:sp>
        <p:nvSpPr>
          <p:cNvPr id="980" name="Google Shape;980;p35"/>
          <p:cNvSpPr txBox="1">
            <a:spLocks noGrp="1"/>
          </p:cNvSpPr>
          <p:nvPr>
            <p:ph type="subTitle" idx="1"/>
          </p:nvPr>
        </p:nvSpPr>
        <p:spPr>
          <a:xfrm>
            <a:off x="912932" y="1708985"/>
            <a:ext cx="7438587" cy="1630267"/>
          </a:xfrm>
          <a:prstGeom prst="rect">
            <a:avLst/>
          </a:prstGeom>
        </p:spPr>
        <p:txBody>
          <a:bodyPr spcFirstLastPara="1" wrap="square" lIns="91425" tIns="91425" rIns="91425" bIns="91425" anchor="t" anchorCtr="0">
            <a:noAutofit/>
          </a:bodyPr>
          <a:lstStyle/>
          <a:p>
            <a:pPr marL="0" indent="0">
              <a:buSzPts val="1100"/>
            </a:pPr>
            <a:r>
              <a:rPr lang="en-US" dirty="0"/>
              <a:t>These are the possible approaches:</a:t>
            </a:r>
          </a:p>
          <a:p>
            <a:pPr marL="1143000" lvl="2" indent="-228600" algn="l">
              <a:buSzPts val="1100"/>
              <a:buFont typeface="+mj-lt"/>
              <a:buAutoNum type="arabicPeriod"/>
            </a:pPr>
            <a:r>
              <a:rPr lang="en-US" dirty="0"/>
              <a:t>Mean-field models with implicit </a:t>
            </a:r>
            <a:r>
              <a:rPr lang="en-US" dirty="0" err="1"/>
              <a:t>behavioural</a:t>
            </a:r>
            <a:r>
              <a:rPr lang="en-US" dirty="0"/>
              <a:t> aspect incorporation</a:t>
            </a:r>
          </a:p>
          <a:p>
            <a:pPr marL="1143000" lvl="2" indent="-228600" algn="l">
              <a:buSzPts val="1100"/>
              <a:buFont typeface="+mj-lt"/>
              <a:buAutoNum type="arabicPeriod"/>
            </a:pPr>
            <a:r>
              <a:rPr lang="en-US" dirty="0"/>
              <a:t>Agent based model, require dataset to be effective</a:t>
            </a:r>
          </a:p>
          <a:p>
            <a:pPr marL="1143000" lvl="2" indent="-228600" algn="l">
              <a:buSzPts val="1100"/>
              <a:buFont typeface="+mj-lt"/>
              <a:buAutoNum type="arabicPeriod"/>
            </a:pPr>
            <a:r>
              <a:rPr lang="en-US" dirty="0"/>
              <a:t>Game theoretical models</a:t>
            </a:r>
          </a:p>
          <a:p>
            <a:pPr marL="1143000" lvl="2" indent="-228600" algn="l">
              <a:buSzPts val="1100"/>
              <a:buFont typeface="+mj-lt"/>
              <a:buAutoNum type="arabicPeriod"/>
            </a:pPr>
            <a:r>
              <a:rPr lang="en-US" dirty="0"/>
              <a:t>Population dynamics</a:t>
            </a:r>
          </a:p>
          <a:p>
            <a:pPr marL="1143000" lvl="2" indent="-228600" algn="l">
              <a:buSzPts val="1100"/>
              <a:buFont typeface="+mj-lt"/>
              <a:buAutoNum type="arabicPeriod"/>
            </a:pPr>
            <a:r>
              <a:rPr lang="en-US" dirty="0"/>
              <a:t>Augmented SIR with behavioral compartments</a:t>
            </a:r>
          </a:p>
          <a:p>
            <a:pPr marL="1143000" lvl="2" indent="-228600" algn="l">
              <a:buSzPts val="1100"/>
              <a:buFont typeface="+mj-lt"/>
              <a:buAutoNum type="arabicPeriod"/>
            </a:pPr>
            <a:r>
              <a:rPr lang="en-US" dirty="0"/>
              <a:t>Multilayer networks, aim to incorporate different aspects of </a:t>
            </a:r>
            <a:r>
              <a:rPr lang="en-US" dirty="0" err="1"/>
              <a:t>epidemmi</a:t>
            </a:r>
            <a:r>
              <a:rPr lang="en-US" dirty="0"/>
              <a:t> </a:t>
            </a:r>
            <a:r>
              <a:rPr lang="en-US" dirty="0" err="1"/>
              <a:t>behavioural</a:t>
            </a:r>
            <a:r>
              <a:rPr lang="en-US" dirty="0"/>
              <a:t> feedback</a:t>
            </a:r>
          </a:p>
        </p:txBody>
      </p:sp>
      <p:sp>
        <p:nvSpPr>
          <p:cNvPr id="984" name="Google Shape;984;p35"/>
          <p:cNvSpPr txBox="1">
            <a:spLocks noGrp="1"/>
          </p:cNvSpPr>
          <p:nvPr>
            <p:ph type="subTitle" idx="5"/>
          </p:nvPr>
        </p:nvSpPr>
        <p:spPr>
          <a:xfrm>
            <a:off x="912934" y="1333975"/>
            <a:ext cx="3445200" cy="37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Different types of models: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33"/>
          <p:cNvSpPr/>
          <p:nvPr/>
        </p:nvSpPr>
        <p:spPr>
          <a:xfrm>
            <a:off x="5906838" y="1495738"/>
            <a:ext cx="538200" cy="53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3"/>
          <p:cNvSpPr/>
          <p:nvPr/>
        </p:nvSpPr>
        <p:spPr>
          <a:xfrm>
            <a:off x="2716513" y="1495725"/>
            <a:ext cx="538200" cy="53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3"/>
          <p:cNvSpPr txBox="1">
            <a:spLocks noGrp="1"/>
          </p:cNvSpPr>
          <p:nvPr>
            <p:ph type="subTitle" idx="4"/>
          </p:nvPr>
        </p:nvSpPr>
        <p:spPr>
          <a:xfrm>
            <a:off x="4923138" y="2033929"/>
            <a:ext cx="2505600" cy="51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 goal</a:t>
            </a:r>
            <a:endParaRPr/>
          </a:p>
        </p:txBody>
      </p:sp>
      <p:sp>
        <p:nvSpPr>
          <p:cNvPr id="934" name="Google Shape;934;p3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935" name="Google Shape;935;p33"/>
          <p:cNvSpPr txBox="1">
            <a:spLocks noGrp="1"/>
          </p:cNvSpPr>
          <p:nvPr>
            <p:ph type="subTitle" idx="1"/>
          </p:nvPr>
        </p:nvSpPr>
        <p:spPr>
          <a:xfrm>
            <a:off x="4923137" y="2546025"/>
            <a:ext cx="2505600" cy="14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Goals inside a company are usually specific and measurable, with clearly defined deadlines and outcomes. The company’s goals help focus the actions of the organization and ensure resources are used effectively</a:t>
            </a:r>
            <a:endParaRPr/>
          </a:p>
        </p:txBody>
      </p:sp>
      <p:sp>
        <p:nvSpPr>
          <p:cNvPr id="936" name="Google Shape;936;p33"/>
          <p:cNvSpPr txBox="1">
            <a:spLocks noGrp="1"/>
          </p:cNvSpPr>
          <p:nvPr>
            <p:ph type="subTitle" idx="2"/>
          </p:nvPr>
        </p:nvSpPr>
        <p:spPr>
          <a:xfrm>
            <a:off x="1715263" y="2546025"/>
            <a:ext cx="2505600" cy="146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 aim in a corporate context is a goal or desired result that the organization seeks to achieve. The aim should be clear and achievable, and often serves as the basis for further planning actions inside the organization</a:t>
            </a:r>
            <a:endParaRPr/>
          </a:p>
        </p:txBody>
      </p:sp>
      <p:sp>
        <p:nvSpPr>
          <p:cNvPr id="937" name="Google Shape;937;p33"/>
          <p:cNvSpPr txBox="1">
            <a:spLocks noGrp="1"/>
          </p:cNvSpPr>
          <p:nvPr>
            <p:ph type="subTitle" idx="3"/>
          </p:nvPr>
        </p:nvSpPr>
        <p:spPr>
          <a:xfrm>
            <a:off x="1715263" y="2033929"/>
            <a:ext cx="2505600" cy="51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aim</a:t>
            </a:r>
            <a:endParaRPr/>
          </a:p>
        </p:txBody>
      </p:sp>
      <p:grpSp>
        <p:nvGrpSpPr>
          <p:cNvPr id="938" name="Google Shape;938;p33"/>
          <p:cNvGrpSpPr/>
          <p:nvPr/>
        </p:nvGrpSpPr>
        <p:grpSpPr>
          <a:xfrm>
            <a:off x="2813952" y="1595198"/>
            <a:ext cx="342580" cy="339271"/>
            <a:chOff x="5049725" y="1435050"/>
            <a:chExt cx="486550" cy="481850"/>
          </a:xfrm>
        </p:grpSpPr>
        <p:sp>
          <p:nvSpPr>
            <p:cNvPr id="939" name="Google Shape;939;p3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 name="Google Shape;940;p3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 name="Google Shape;941;p3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 name="Google Shape;942;p3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 name="Google Shape;943;p33"/>
          <p:cNvGrpSpPr/>
          <p:nvPr/>
        </p:nvGrpSpPr>
        <p:grpSpPr>
          <a:xfrm>
            <a:off x="6006320" y="1635649"/>
            <a:ext cx="339253" cy="258369"/>
            <a:chOff x="3271200" y="3863875"/>
            <a:chExt cx="481825" cy="366950"/>
          </a:xfrm>
        </p:grpSpPr>
        <p:sp>
          <p:nvSpPr>
            <p:cNvPr id="944" name="Google Shape;944;p3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 name="Google Shape;945;p3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9"/>
        <p:cNvGrpSpPr/>
        <p:nvPr/>
      </p:nvGrpSpPr>
      <p:grpSpPr>
        <a:xfrm>
          <a:off x="0" y="0"/>
          <a:ext cx="0" cy="0"/>
          <a:chOff x="0" y="0"/>
          <a:chExt cx="0" cy="0"/>
        </a:xfrm>
      </p:grpSpPr>
      <p:sp>
        <p:nvSpPr>
          <p:cNvPr id="950" name="Google Shape;950;p3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951" name="Google Shape;951;p34"/>
          <p:cNvSpPr txBox="1">
            <a:spLocks noGrp="1"/>
          </p:cNvSpPr>
          <p:nvPr>
            <p:ph type="subTitle" idx="4"/>
          </p:nvPr>
        </p:nvSpPr>
        <p:spPr>
          <a:xfrm>
            <a:off x="895640" y="2029968"/>
            <a:ext cx="2421600" cy="51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Human resources</a:t>
            </a:r>
            <a:endParaRPr/>
          </a:p>
        </p:txBody>
      </p:sp>
      <p:sp>
        <p:nvSpPr>
          <p:cNvPr id="952" name="Google Shape;952;p34"/>
          <p:cNvSpPr txBox="1">
            <a:spLocks noGrp="1"/>
          </p:cNvSpPr>
          <p:nvPr>
            <p:ph type="subTitle" idx="5"/>
          </p:nvPr>
        </p:nvSpPr>
        <p:spPr>
          <a:xfrm>
            <a:off x="3361198" y="2029968"/>
            <a:ext cx="2421600" cy="51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Financial resources</a:t>
            </a:r>
            <a:endParaRPr/>
          </a:p>
        </p:txBody>
      </p:sp>
      <p:sp>
        <p:nvSpPr>
          <p:cNvPr id="953" name="Google Shape;953;p34"/>
          <p:cNvSpPr txBox="1">
            <a:spLocks noGrp="1"/>
          </p:cNvSpPr>
          <p:nvPr>
            <p:ph type="subTitle" idx="1"/>
          </p:nvPr>
        </p:nvSpPr>
        <p:spPr>
          <a:xfrm>
            <a:off x="895640" y="2542075"/>
            <a:ext cx="2421600" cy="17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project team is responsible for the successful execution of the project. Our team is composed of experienced professionals with the necessary skills and expertise to complete the project on time and within budget</a:t>
            </a:r>
            <a:endParaRPr/>
          </a:p>
        </p:txBody>
      </p:sp>
      <p:sp>
        <p:nvSpPr>
          <p:cNvPr id="954" name="Google Shape;954;p34"/>
          <p:cNvSpPr txBox="1">
            <a:spLocks noGrp="1"/>
          </p:cNvSpPr>
          <p:nvPr>
            <p:ph type="subTitle" idx="2"/>
          </p:nvPr>
        </p:nvSpPr>
        <p:spPr>
          <a:xfrm>
            <a:off x="3361198" y="2542075"/>
            <a:ext cx="2421600" cy="17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project budget is $100,000. This budget includes all expenses associated with the project, including salaries and equipment. We have allocated these resources to ensure that we are able to complete the project within budget</a:t>
            </a:r>
            <a:endParaRPr/>
          </a:p>
        </p:txBody>
      </p:sp>
      <p:sp>
        <p:nvSpPr>
          <p:cNvPr id="955" name="Google Shape;955;p34"/>
          <p:cNvSpPr txBox="1">
            <a:spLocks noGrp="1"/>
          </p:cNvSpPr>
          <p:nvPr>
            <p:ph type="subTitle" idx="3"/>
          </p:nvPr>
        </p:nvSpPr>
        <p:spPr>
          <a:xfrm>
            <a:off x="5826760" y="2542075"/>
            <a:ext cx="2421600" cy="17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project requires a number of specialized pieces of equipment. We will be using [insert equipment and their functions]. All equipment is in good working condition and has been tested and calibrated prior to use</a:t>
            </a:r>
            <a:endParaRPr/>
          </a:p>
        </p:txBody>
      </p:sp>
      <p:sp>
        <p:nvSpPr>
          <p:cNvPr id="956" name="Google Shape;956;p34"/>
          <p:cNvSpPr txBox="1">
            <a:spLocks noGrp="1"/>
          </p:cNvSpPr>
          <p:nvPr>
            <p:ph type="subTitle" idx="6"/>
          </p:nvPr>
        </p:nvSpPr>
        <p:spPr>
          <a:xfrm>
            <a:off x="5826760" y="2029968"/>
            <a:ext cx="2421600" cy="51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Physical resources</a:t>
            </a:r>
            <a:endParaRPr/>
          </a:p>
        </p:txBody>
      </p:sp>
      <p:sp>
        <p:nvSpPr>
          <p:cNvPr id="957" name="Google Shape;957;p34"/>
          <p:cNvSpPr/>
          <p:nvPr/>
        </p:nvSpPr>
        <p:spPr>
          <a:xfrm>
            <a:off x="4302898" y="1490561"/>
            <a:ext cx="538200" cy="53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1837340" y="1490548"/>
            <a:ext cx="538200" cy="53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6768460" y="1490536"/>
            <a:ext cx="538200" cy="53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960;p34"/>
          <p:cNvGrpSpPr/>
          <p:nvPr/>
        </p:nvGrpSpPr>
        <p:grpSpPr>
          <a:xfrm>
            <a:off x="1965473" y="1619458"/>
            <a:ext cx="281934" cy="280390"/>
            <a:chOff x="-5971525" y="3273750"/>
            <a:chExt cx="292250" cy="290650"/>
          </a:xfrm>
        </p:grpSpPr>
        <p:sp>
          <p:nvSpPr>
            <p:cNvPr id="961" name="Google Shape;961;p3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34"/>
          <p:cNvGrpSpPr/>
          <p:nvPr/>
        </p:nvGrpSpPr>
        <p:grpSpPr>
          <a:xfrm>
            <a:off x="4431020" y="1620896"/>
            <a:ext cx="281957" cy="277547"/>
            <a:chOff x="2404875" y="3592725"/>
            <a:chExt cx="298525" cy="293825"/>
          </a:xfrm>
        </p:grpSpPr>
        <p:sp>
          <p:nvSpPr>
            <p:cNvPr id="964" name="Google Shape;964;p3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34"/>
          <p:cNvGrpSpPr/>
          <p:nvPr/>
        </p:nvGrpSpPr>
        <p:grpSpPr>
          <a:xfrm>
            <a:off x="6918760" y="1640858"/>
            <a:ext cx="237599" cy="237579"/>
            <a:chOff x="-30354000" y="3569100"/>
            <a:chExt cx="292250" cy="292225"/>
          </a:xfrm>
        </p:grpSpPr>
        <p:sp>
          <p:nvSpPr>
            <p:cNvPr id="968" name="Google Shape;968;p3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ustainable Cities Development Project Proposal by Slidesgo">
  <a:themeElements>
    <a:clrScheme name="Simple Light">
      <a:dk1>
        <a:srgbClr val="140C3F"/>
      </a:dk1>
      <a:lt1>
        <a:srgbClr val="F3F3F3"/>
      </a:lt1>
      <a:dk2>
        <a:srgbClr val="51A7E8"/>
      </a:dk2>
      <a:lt2>
        <a:srgbClr val="B2E6D8"/>
      </a:lt2>
      <a:accent1>
        <a:srgbClr val="ECFFDE"/>
      </a:accent1>
      <a:accent2>
        <a:srgbClr val="C6F86B"/>
      </a:accent2>
      <a:accent3>
        <a:srgbClr val="FFFFFF"/>
      </a:accent3>
      <a:accent4>
        <a:srgbClr val="FFFFFF"/>
      </a:accent4>
      <a:accent5>
        <a:srgbClr val="FFFFFF"/>
      </a:accent5>
      <a:accent6>
        <a:srgbClr val="FFFFFF"/>
      </a:accent6>
      <a:hlink>
        <a:srgbClr val="140C3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743</TotalTime>
  <Words>2274</Words>
  <Application>Microsoft Office PowerPoint</Application>
  <PresentationFormat>Presentazione su schermo (16:9)</PresentationFormat>
  <Paragraphs>305</Paragraphs>
  <Slides>40</Slides>
  <Notes>40</Notes>
  <HiddenSlides>0</HiddenSlides>
  <MMClips>0</MMClips>
  <ScaleCrop>false</ScaleCrop>
  <HeadingPairs>
    <vt:vector size="6" baseType="variant">
      <vt:variant>
        <vt:lpstr>Caratteri utilizzati</vt:lpstr>
      </vt:variant>
      <vt:variant>
        <vt:i4>12</vt:i4>
      </vt:variant>
      <vt:variant>
        <vt:lpstr>Tema</vt:lpstr>
      </vt:variant>
      <vt:variant>
        <vt:i4>2</vt:i4>
      </vt:variant>
      <vt:variant>
        <vt:lpstr>Titoli diapositive</vt:lpstr>
      </vt:variant>
      <vt:variant>
        <vt:i4>40</vt:i4>
      </vt:variant>
    </vt:vector>
  </HeadingPairs>
  <TitlesOfParts>
    <vt:vector size="54" baseType="lpstr">
      <vt:lpstr>Albert Sans</vt:lpstr>
      <vt:lpstr>Amatic SC</vt:lpstr>
      <vt:lpstr>Nunito Light</vt:lpstr>
      <vt:lpstr>Calibri</vt:lpstr>
      <vt:lpstr>PT Sans</vt:lpstr>
      <vt:lpstr>Roboto Medium</vt:lpstr>
      <vt:lpstr>Arial</vt:lpstr>
      <vt:lpstr>Anaheim</vt:lpstr>
      <vt:lpstr>Proxima Nova Semibold</vt:lpstr>
      <vt:lpstr>Wingdings</vt:lpstr>
      <vt:lpstr>Proxima Nova</vt:lpstr>
      <vt:lpstr>Raleway</vt:lpstr>
      <vt:lpstr>Sustainable Cities Development Project Proposal by Slidesgo</vt:lpstr>
      <vt:lpstr>Slidesgo Final Pages</vt:lpstr>
      <vt:lpstr>Thesis text development</vt:lpstr>
      <vt:lpstr>Table of contents</vt:lpstr>
      <vt:lpstr>Introduction</vt:lpstr>
      <vt:lpstr>Main objectives and summary of the contents</vt:lpstr>
      <vt:lpstr>Literature reviews: competitors</vt:lpstr>
      <vt:lpstr>Important  things to do</vt:lpstr>
      <vt:lpstr>Methods  chapter 3</vt:lpstr>
      <vt:lpstr>Objectives</vt:lpstr>
      <vt:lpstr>Resources</vt:lpstr>
      <vt:lpstr>200 units</vt:lpstr>
      <vt:lpstr>10 million</vt:lpstr>
      <vt:lpstr>Project data</vt:lpstr>
      <vt:lpstr>Project activities</vt:lpstr>
      <vt:lpstr>What to show in a mockup</vt:lpstr>
      <vt:lpstr>Project timeline</vt:lpstr>
      <vt:lpstr>Project roadmap</vt:lpstr>
      <vt:lpstr>Photo showcase</vt:lpstr>
      <vt:lpstr>Project expenses</vt:lpstr>
      <vt:lpstr>KPI dashboard</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Presentazione standard di PowerPoint</vt:lpstr>
      <vt:lpstr>Presentazione standard di PowerPoint</vt:lpstr>
      <vt:lpstr>Presentazione standard di PowerPoint</vt:lpstr>
      <vt:lpstr>Presentazione standard di PowerPoint</vt:lpstr>
      <vt:lpstr>Presentazione standard di PowerPoint</vt:lpstr>
      <vt:lpstr>...and our sets of editable icons</vt:lpstr>
      <vt:lpstr>Presentazione standard di PowerPoint</vt:lpstr>
      <vt:lpstr>Presentazione standard di PowerPoint</vt:lpstr>
      <vt:lpstr>Presentazione standard di PowerPoint</vt:lpstr>
      <vt:lpstr>Presentazione standard di PowerPoint</vt:lpstr>
      <vt:lpstr>Nature Icons</vt:lpstr>
      <vt:lpstr>SEO &amp; Marketing Icons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Riccardo Tessarin</dc:creator>
  <cp:lastModifiedBy>Riccardo Tessarin</cp:lastModifiedBy>
  <cp:revision>24</cp:revision>
  <dcterms:modified xsi:type="dcterms:W3CDTF">2024-09-04T10:09:00Z</dcterms:modified>
</cp:coreProperties>
</file>